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4" r:id="rId6"/>
    <p:sldId id="263" r:id="rId7"/>
    <p:sldId id="265" r:id="rId8"/>
    <p:sldId id="269" r:id="rId9"/>
    <p:sldId id="270" r:id="rId10"/>
    <p:sldId id="271" r:id="rId11"/>
    <p:sldId id="272" r:id="rId12"/>
    <p:sldId id="282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454770-9713-45A4-B1B0-5CD9D3D69456}" v="13" dt="2024-08-17T11:17:23.0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834" y="10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05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de-DE"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de-DE" sz="1200"/>
            </a:lvl1pPr>
          </a:lstStyle>
          <a:p>
            <a:fld id="{BDB7646E-8811-423A-9C42-2CBFADA00A96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de-DE"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de-DE" sz="1200"/>
            </a:lvl1pPr>
          </a:lstStyle>
          <a:p>
            <a:fld id="{04360E59-1627-4404-ACC5-51C744AB0F2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de-DE"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de-DE"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de-DE" smtClean="0"/>
              <a:pPr/>
              <a:t>11.11.2024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de-DE"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de-DE"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22314" y="5631204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cxnSp>
        <p:nvCxnSpPr>
          <p:cNvPr id="15" name="Gerader Verbinde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 latinLnBrk="0">
              <a:defRPr lang="de-DE" sz="540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anchor="ctr" anchorCtr="0"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de-DE" sz="3200">
                <a:solidFill>
                  <a:schemeClr val="accent5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defRPr>
            </a:lvl1pPr>
            <a:lvl2pPr marL="4572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de-DE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de-DE"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de-DE" smtClean="0"/>
              <a:pPr/>
              <a:t>11.11.2024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de-DE">
                <a:solidFill>
                  <a:schemeClr val="bg1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de-DE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8" name="Grafik 17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D261AC39-E616-7E85-A251-5D4E561A68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3" y="5690357"/>
            <a:ext cx="1116085" cy="1116085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374256F9-9546-A2EE-B1A2-14E94D1710F1}"/>
              </a:ext>
            </a:extLst>
          </p:cNvPr>
          <p:cNvSpPr txBox="1"/>
          <p:nvPr userDrawn="1"/>
        </p:nvSpPr>
        <p:spPr>
          <a:xfrm>
            <a:off x="11280206" y="6685263"/>
            <a:ext cx="1127731" cy="201354"/>
          </a:xfrm>
          <a:prstGeom prst="rect">
            <a:avLst/>
          </a:prstGeom>
          <a:noFill/>
        </p:spPr>
        <p:txBody>
          <a:bodyPr wrap="square" rtlCol="0">
            <a:normAutofit fontScale="40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de-DE"/>
            </a:lvl5pPr>
            <a:lvl6pPr latinLnBrk="0">
              <a:defRPr lang="de-DE"/>
            </a:lvl6pPr>
            <a:lvl7pPr latinLnBrk="0">
              <a:defRPr lang="de-DE"/>
            </a:lvl7pPr>
            <a:lvl8pPr latinLnBrk="0">
              <a:defRPr lang="de-DE"/>
            </a:lvl8pPr>
            <a:lvl9pPr latinLnBrk="0">
              <a:defRPr lang="de-DE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99BB01-F743-5D59-0E73-2B897D47B809}"/>
              </a:ext>
            </a:extLst>
          </p:cNvPr>
          <p:cNvSpPr txBox="1"/>
          <p:nvPr userDrawn="1"/>
        </p:nvSpPr>
        <p:spPr>
          <a:xfrm>
            <a:off x="-63872" y="6721476"/>
            <a:ext cx="718249" cy="136524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1" name="Gerader Verbinde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cxnSp>
        <p:nvCxnSpPr>
          <p:cNvPr id="14" name="Gerader Verbinde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5" name="Grafik 14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E6057C60-5675-2433-5969-11753C2DFE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3560" y="797718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de-DE"/>
            </a:lvl5pPr>
            <a:lvl6pPr latinLnBrk="0">
              <a:defRPr lang="de-DE"/>
            </a:lvl6pPr>
            <a:lvl7pPr latinLnBrk="0">
              <a:defRPr lang="de-DE"/>
            </a:lvl7pPr>
            <a:lvl8pPr latinLnBrk="0">
              <a:defRPr lang="de-DE"/>
            </a:lvl8pPr>
            <a:lvl9pPr latinLnBrk="0">
              <a:defRPr lang="de-DE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468FB13-D53E-BA66-7F85-FC75DAFDC85F}"/>
              </a:ext>
            </a:extLst>
          </p:cNvPr>
          <p:cNvSpPr txBox="1"/>
          <p:nvPr userDrawn="1"/>
        </p:nvSpPr>
        <p:spPr>
          <a:xfrm>
            <a:off x="-63872" y="6721476"/>
            <a:ext cx="718249" cy="136524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0" y="5643132"/>
            <a:ext cx="12188824" cy="121486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32" name="Rechteck 31"/>
          <p:cNvSpPr/>
          <p:nvPr/>
        </p:nvSpPr>
        <p:spPr>
          <a:xfrm>
            <a:off x="1" y="0"/>
            <a:ext cx="12188824" cy="609600"/>
          </a:xfrm>
          <a:prstGeom prst="rect">
            <a:avLst/>
          </a:prstGeom>
          <a:solidFill>
            <a:schemeClr val="accent3"/>
          </a:solidFill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ln>
            <a:solidFill>
              <a:schemeClr val="accent4"/>
            </a:solidFill>
          </a:ln>
        </p:spPr>
        <p:txBody>
          <a:bodyPr/>
          <a:lstStyle>
            <a:lvl1pPr latinLnBrk="0">
              <a:defRPr lang="de-DE">
                <a:solidFill>
                  <a:schemeClr val="bg1"/>
                </a:solidFill>
              </a:defRPr>
            </a:lvl1pPr>
          </a:lstStyle>
          <a:p>
            <a:fld id="{C2C6F8EA-316C-41DE-B9A4-EDCC3A85ED9A}" type="datetimeFigureOut">
              <a:rPr lang="de-DE" smtClean="0"/>
              <a:pPr/>
              <a:t>11.11.2024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accent4"/>
            </a:solidFill>
          </a:ln>
        </p:spPr>
        <p:txBody>
          <a:bodyPr/>
          <a:lstStyle>
            <a:lvl1pPr latinLnBrk="0">
              <a:defRPr lang="de-DE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accent4"/>
            </a:solidFill>
          </a:ln>
        </p:spPr>
        <p:txBody>
          <a:bodyPr/>
          <a:lstStyle>
            <a:lvl1pPr latinLnBrk="0">
              <a:defRPr lang="de-DE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  <a:ln>
            <a:solidFill>
              <a:schemeClr val="accent4"/>
            </a:solidFill>
          </a:ln>
        </p:spPr>
        <p:txBody>
          <a:bodyPr anchor="b">
            <a:normAutofit/>
          </a:bodyPr>
          <a:lstStyle>
            <a:lvl1pPr algn="l" latinLnBrk="0">
              <a:defRPr lang="de-DE" sz="5400" b="0" cap="none" baseline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  <a:ln>
            <a:solidFill>
              <a:schemeClr val="accent4"/>
            </a:solidFill>
          </a:ln>
        </p:spPr>
        <p:txBody>
          <a:bodyPr anchor="ctr" anchorCtr="0">
            <a:normAutofit/>
          </a:bodyPr>
          <a:lstStyle>
            <a:lvl1pPr marL="0" indent="0" latinLnBrk="0">
              <a:spcBef>
                <a:spcPts val="0"/>
              </a:spcBef>
              <a:buNone/>
              <a:defRPr lang="de-DE" sz="3200">
                <a:solidFill>
                  <a:schemeClr val="accent5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</a:defRPr>
            </a:lvl1pPr>
            <a:lvl2pPr marL="457200" indent="0" latinLnBrk="0">
              <a:buNone/>
              <a:defRPr lang="de-DE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de-DE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de-DE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8" name="Grafik 7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E21794A0-38D0-6E64-7CB1-5E82299F74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7" y="5692523"/>
            <a:ext cx="1116085" cy="1116085"/>
          </a:xfrm>
          <a:prstGeom prst="rect">
            <a:avLst/>
          </a:prstGeom>
          <a:ln>
            <a:noFill/>
          </a:ln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171A0064-3C33-34ED-C2BE-C86962CDB580}"/>
              </a:ext>
            </a:extLst>
          </p:cNvPr>
          <p:cNvSpPr txBox="1"/>
          <p:nvPr userDrawn="1"/>
        </p:nvSpPr>
        <p:spPr>
          <a:xfrm>
            <a:off x="11280206" y="6685263"/>
            <a:ext cx="1127731" cy="201354"/>
          </a:xfrm>
          <a:prstGeom prst="rect">
            <a:avLst/>
          </a:prstGeom>
          <a:noFill/>
        </p:spPr>
        <p:txBody>
          <a:bodyPr wrap="square" rtlCol="0">
            <a:normAutofit fontScale="40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 latinLnBrk="0">
              <a:defRPr lang="de-DE" sz="2800"/>
            </a:lvl1pPr>
            <a:lvl2pPr latinLnBrk="0">
              <a:defRPr lang="de-DE" sz="2400"/>
            </a:lvl2pPr>
            <a:lvl3pPr latinLnBrk="0">
              <a:defRPr lang="de-DE" sz="2000"/>
            </a:lvl3pPr>
            <a:lvl4pPr latinLnBrk="0">
              <a:defRPr lang="de-DE" sz="1800"/>
            </a:lvl4pPr>
            <a:lvl5pPr latinLnBrk="0">
              <a:defRPr lang="de-DE" sz="1800"/>
            </a:lvl5pPr>
            <a:lvl6pPr latinLnBrk="0">
              <a:defRPr lang="de-DE" sz="1800"/>
            </a:lvl6pPr>
            <a:lvl7pPr latinLnBrk="0">
              <a:defRPr lang="de-DE" sz="1800"/>
            </a:lvl7pPr>
            <a:lvl8pPr latinLnBrk="0">
              <a:defRPr lang="de-DE" sz="1800"/>
            </a:lvl8pPr>
            <a:lvl9pPr latinLnBrk="0">
              <a:defRPr lang="de-DE"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 latinLnBrk="0">
              <a:defRPr lang="de-DE" sz="2800"/>
            </a:lvl1pPr>
            <a:lvl2pPr latinLnBrk="0">
              <a:defRPr lang="de-DE" sz="2400"/>
            </a:lvl2pPr>
            <a:lvl3pPr latinLnBrk="0">
              <a:defRPr lang="de-DE" sz="2000"/>
            </a:lvl3pPr>
            <a:lvl4pPr latinLnBrk="0">
              <a:defRPr lang="de-DE" sz="1800"/>
            </a:lvl4pPr>
            <a:lvl5pPr latinLnBrk="0">
              <a:defRPr lang="de-DE" sz="1800"/>
            </a:lvl5pPr>
            <a:lvl6pPr latinLnBrk="0">
              <a:defRPr lang="de-DE" sz="1800" baseline="0"/>
            </a:lvl6pPr>
            <a:lvl7pPr latinLnBrk="0">
              <a:defRPr lang="de-DE" sz="1800" baseline="0"/>
            </a:lvl7pPr>
            <a:lvl8pPr latinLnBrk="0">
              <a:defRPr lang="de-DE" sz="1800" baseline="0"/>
            </a:lvl8pPr>
            <a:lvl9pPr latinLnBrk="0">
              <a:defRPr lang="de-DE" sz="1800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9889EA5-9ACA-1BCD-3F03-1D8B809ED70A}"/>
              </a:ext>
            </a:extLst>
          </p:cNvPr>
          <p:cNvSpPr txBox="1"/>
          <p:nvPr userDrawn="1"/>
        </p:nvSpPr>
        <p:spPr>
          <a:xfrm>
            <a:off x="-63872" y="6721476"/>
            <a:ext cx="718249" cy="136524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de-DE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de-DE" sz="2400" b="0" cap="all" baseline="0">
                <a:solidFill>
                  <a:schemeClr val="accent2"/>
                </a:solidFill>
              </a:defRPr>
            </a:lvl1pPr>
            <a:lvl2pPr marL="457200" indent="0" latinLnBrk="0">
              <a:buNone/>
              <a:defRPr lang="de-DE" sz="2000" b="1"/>
            </a:lvl2pPr>
            <a:lvl3pPr marL="914400" indent="0" latinLnBrk="0">
              <a:buNone/>
              <a:defRPr lang="de-DE" sz="1800" b="1"/>
            </a:lvl3pPr>
            <a:lvl4pPr marL="1371600" indent="0" latinLnBrk="0">
              <a:buNone/>
              <a:defRPr lang="de-DE" sz="1600" b="1"/>
            </a:lvl4pPr>
            <a:lvl5pPr marL="1828800" indent="0" latinLnBrk="0">
              <a:buNone/>
              <a:defRPr lang="de-DE" sz="1600" b="1"/>
            </a:lvl5pPr>
            <a:lvl6pPr marL="2286000" indent="0" latinLnBrk="0">
              <a:buNone/>
              <a:defRPr lang="de-DE" sz="1600" b="1"/>
            </a:lvl6pPr>
            <a:lvl7pPr marL="2743200" indent="0" latinLnBrk="0">
              <a:buNone/>
              <a:defRPr lang="de-DE" sz="1600" b="1"/>
            </a:lvl7pPr>
            <a:lvl8pPr marL="3200400" indent="0" latinLnBrk="0">
              <a:buNone/>
              <a:defRPr lang="de-DE" sz="1600" b="1"/>
            </a:lvl8pPr>
            <a:lvl9pPr marL="3657600" indent="0" latinLnBrk="0">
              <a:buNone/>
              <a:defRPr lang="de-DE"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 latinLnBrk="0">
              <a:defRPr lang="de-DE" sz="2400"/>
            </a:lvl1pPr>
            <a:lvl2pPr latinLnBrk="0">
              <a:defRPr lang="de-DE" sz="2000"/>
            </a:lvl2pPr>
            <a:lvl3pPr latinLnBrk="0">
              <a:defRPr lang="de-DE" sz="1800"/>
            </a:lvl3pPr>
            <a:lvl4pPr latinLnBrk="0">
              <a:defRPr lang="de-DE" sz="1600"/>
            </a:lvl4pPr>
            <a:lvl5pPr latinLnBrk="0">
              <a:defRPr lang="de-DE" sz="1600"/>
            </a:lvl5pPr>
            <a:lvl6pPr latinLnBrk="0">
              <a:defRPr lang="de-DE" sz="1600"/>
            </a:lvl6pPr>
            <a:lvl7pPr latinLnBrk="0">
              <a:defRPr lang="de-DE" sz="1600"/>
            </a:lvl7pPr>
            <a:lvl8pPr latinLnBrk="0">
              <a:defRPr lang="de-DE" sz="1600" baseline="0"/>
            </a:lvl8pPr>
            <a:lvl9pPr latinLnBrk="0">
              <a:defRPr lang="de-DE" sz="1600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de-DE" sz="2400" b="0" cap="all" baseline="0">
                <a:solidFill>
                  <a:schemeClr val="accent2"/>
                </a:solidFill>
              </a:defRPr>
            </a:lvl1pPr>
            <a:lvl2pPr marL="457200" indent="0" latinLnBrk="0">
              <a:buNone/>
              <a:defRPr lang="de-DE" sz="2000" b="1"/>
            </a:lvl2pPr>
            <a:lvl3pPr marL="914400" indent="0" latinLnBrk="0">
              <a:buNone/>
              <a:defRPr lang="de-DE" sz="1800" b="1"/>
            </a:lvl3pPr>
            <a:lvl4pPr marL="1371600" indent="0" latinLnBrk="0">
              <a:buNone/>
              <a:defRPr lang="de-DE" sz="1600" b="1"/>
            </a:lvl4pPr>
            <a:lvl5pPr marL="1828800" indent="0" latinLnBrk="0">
              <a:buNone/>
              <a:defRPr lang="de-DE" sz="1600" b="1"/>
            </a:lvl5pPr>
            <a:lvl6pPr marL="2286000" indent="0" latinLnBrk="0">
              <a:buNone/>
              <a:defRPr lang="de-DE" sz="1600" b="1"/>
            </a:lvl6pPr>
            <a:lvl7pPr marL="2743200" indent="0" latinLnBrk="0">
              <a:buNone/>
              <a:defRPr lang="de-DE" sz="1600" b="1"/>
            </a:lvl7pPr>
            <a:lvl8pPr marL="3200400" indent="0" latinLnBrk="0">
              <a:buNone/>
              <a:defRPr lang="de-DE" sz="1600" b="1"/>
            </a:lvl8pPr>
            <a:lvl9pPr marL="3657600" indent="0" latinLnBrk="0">
              <a:buNone/>
              <a:defRPr lang="de-DE"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 latinLnBrk="0">
              <a:defRPr lang="de-DE" sz="2400"/>
            </a:lvl1pPr>
            <a:lvl2pPr latinLnBrk="0">
              <a:defRPr lang="de-DE" sz="2000"/>
            </a:lvl2pPr>
            <a:lvl3pPr latinLnBrk="0">
              <a:defRPr lang="de-DE" sz="1800"/>
            </a:lvl3pPr>
            <a:lvl4pPr latinLnBrk="0">
              <a:defRPr lang="de-DE" sz="1600"/>
            </a:lvl4pPr>
            <a:lvl5pPr latinLnBrk="0">
              <a:defRPr lang="de-DE" sz="1600"/>
            </a:lvl5pPr>
            <a:lvl6pPr latinLnBrk="0">
              <a:defRPr lang="de-DE" sz="1600"/>
            </a:lvl6pPr>
            <a:lvl7pPr latinLnBrk="0">
              <a:defRPr lang="de-DE" sz="1600"/>
            </a:lvl7pPr>
            <a:lvl8pPr latinLnBrk="0">
              <a:defRPr lang="de-DE" sz="1600"/>
            </a:lvl8pPr>
            <a:lvl9pPr latinLnBrk="0">
              <a:defRPr lang="de-DE"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EDD11F9-D32C-0783-604A-D28C6459E1EF}"/>
              </a:ext>
            </a:extLst>
          </p:cNvPr>
          <p:cNvSpPr txBox="1"/>
          <p:nvPr userDrawn="1"/>
        </p:nvSpPr>
        <p:spPr>
          <a:xfrm>
            <a:off x="-63872" y="6721476"/>
            <a:ext cx="718249" cy="136524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ln>
            <a:solidFill>
              <a:schemeClr val="accent4"/>
            </a:solidFill>
          </a:ln>
        </p:spPr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324B9D7-9430-8468-4157-D97C88F7EB09}"/>
              </a:ext>
            </a:extLst>
          </p:cNvPr>
          <p:cNvSpPr txBox="1"/>
          <p:nvPr userDrawn="1"/>
        </p:nvSpPr>
        <p:spPr>
          <a:xfrm>
            <a:off x="-63872" y="6721476"/>
            <a:ext cx="718249" cy="136524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de-DE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Grafik 10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15F20209-1B45-BF9F-4818-D506F99298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2964" y="132191"/>
            <a:ext cx="738916" cy="738916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B6A6066-A67C-0E8F-6028-5CCE6A29AD0D}"/>
              </a:ext>
            </a:extLst>
          </p:cNvPr>
          <p:cNvSpPr txBox="1"/>
          <p:nvPr userDrawn="1"/>
        </p:nvSpPr>
        <p:spPr>
          <a:xfrm>
            <a:off x="11280206" y="6685263"/>
            <a:ext cx="1127731" cy="201354"/>
          </a:xfrm>
          <a:prstGeom prst="rect">
            <a:avLst/>
          </a:prstGeom>
          <a:noFill/>
        </p:spPr>
        <p:txBody>
          <a:bodyPr wrap="square" rtlCol="0">
            <a:normAutofit fontScale="40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de-DE" sz="2400" b="0" cap="all" baseline="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 latinLnBrk="0">
              <a:defRPr lang="de-DE" sz="2800"/>
            </a:lvl1pPr>
            <a:lvl2pPr latinLnBrk="0">
              <a:defRPr lang="de-DE" sz="2400"/>
            </a:lvl2pPr>
            <a:lvl3pPr latinLnBrk="0">
              <a:defRPr lang="de-DE" sz="2000"/>
            </a:lvl3pPr>
            <a:lvl4pPr latinLnBrk="0">
              <a:defRPr lang="de-DE" sz="1800"/>
            </a:lvl4pPr>
            <a:lvl5pPr latinLnBrk="0">
              <a:defRPr lang="de-DE" sz="1800"/>
            </a:lvl5pPr>
            <a:lvl6pPr latinLnBrk="0">
              <a:defRPr lang="de-DE" sz="1800"/>
            </a:lvl6pPr>
            <a:lvl7pPr latinLnBrk="0">
              <a:defRPr lang="de-DE" sz="1800"/>
            </a:lvl7pPr>
            <a:lvl8pPr latinLnBrk="0">
              <a:defRPr lang="de-DE" sz="1800" baseline="0"/>
            </a:lvl8pPr>
            <a:lvl9pPr latinLnBrk="0">
              <a:defRPr lang="de-DE" sz="1800" baseline="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de-DE" sz="20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de-DE" sz="1200"/>
            </a:lvl2pPr>
            <a:lvl3pPr marL="914400" indent="0" latinLnBrk="0">
              <a:buNone/>
              <a:defRPr lang="de-DE" sz="1000"/>
            </a:lvl3pPr>
            <a:lvl4pPr marL="1371600" indent="0" latinLnBrk="0">
              <a:buNone/>
              <a:defRPr lang="de-DE" sz="900"/>
            </a:lvl4pPr>
            <a:lvl5pPr marL="1828800" indent="0" latinLnBrk="0">
              <a:buNone/>
              <a:defRPr lang="de-DE" sz="900"/>
            </a:lvl5pPr>
            <a:lvl6pPr marL="2286000" indent="0" latinLnBrk="0">
              <a:buNone/>
              <a:defRPr lang="de-DE" sz="900"/>
            </a:lvl6pPr>
            <a:lvl7pPr marL="2743200" indent="0" latinLnBrk="0">
              <a:buNone/>
              <a:defRPr lang="de-DE" sz="900"/>
            </a:lvl7pPr>
            <a:lvl8pPr marL="3200400" indent="0" latinLnBrk="0">
              <a:buNone/>
              <a:defRPr lang="de-DE" sz="900"/>
            </a:lvl8pPr>
            <a:lvl9pPr marL="3657600" indent="0" latinLnBrk="0">
              <a:buNone/>
              <a:defRPr lang="de-DE"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2" name="Grafik 11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6522BA58-2750-626C-7AC0-5C12C7E5AC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0" y="128972"/>
            <a:ext cx="504056" cy="504056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00F37E3-0C69-BD18-8C73-15ABC1F8AB35}"/>
              </a:ext>
            </a:extLst>
          </p:cNvPr>
          <p:cNvSpPr txBox="1"/>
          <p:nvPr userDrawn="1"/>
        </p:nvSpPr>
        <p:spPr>
          <a:xfrm>
            <a:off x="11280206" y="6685263"/>
            <a:ext cx="1127731" cy="201354"/>
          </a:xfrm>
          <a:prstGeom prst="rect">
            <a:avLst/>
          </a:prstGeom>
          <a:noFill/>
        </p:spPr>
        <p:txBody>
          <a:bodyPr wrap="square" rtlCol="0">
            <a:normAutofit fontScale="40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  <a:ln>
            <a:solidFill>
              <a:schemeClr val="accent4"/>
            </a:solidFill>
          </a:ln>
        </p:spPr>
        <p:txBody>
          <a:bodyPr anchor="b">
            <a:normAutofit/>
          </a:bodyPr>
          <a:lstStyle>
            <a:lvl1pPr algn="l" latinLnBrk="0">
              <a:defRPr lang="de-DE" sz="2400" b="0" cap="all" baseline="0">
                <a:solidFill>
                  <a:schemeClr val="accent3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accent4"/>
            </a:solidFill>
          </a:ln>
        </p:spPr>
        <p:txBody>
          <a:bodyPr>
            <a:normAutofit/>
          </a:bodyPr>
          <a:lstStyle>
            <a:lvl1pPr marL="0" indent="0" latinLnBrk="0">
              <a:buNone/>
              <a:defRPr lang="de-DE" sz="2800">
                <a:solidFill>
                  <a:schemeClr val="accent2"/>
                </a:solidFill>
              </a:defRPr>
            </a:lvl1pPr>
            <a:lvl2pPr marL="457200" indent="0" latinLnBrk="0">
              <a:buNone/>
              <a:defRPr lang="de-DE" sz="2800"/>
            </a:lvl2pPr>
            <a:lvl3pPr marL="914400" indent="0" latinLnBrk="0">
              <a:buNone/>
              <a:defRPr lang="de-DE" sz="2400"/>
            </a:lvl3pPr>
            <a:lvl4pPr marL="1371600" indent="0" latinLnBrk="0">
              <a:buNone/>
              <a:defRPr lang="de-DE" sz="2000"/>
            </a:lvl4pPr>
            <a:lvl5pPr marL="1828800" indent="0" latinLnBrk="0">
              <a:buNone/>
              <a:defRPr lang="de-DE" sz="2000"/>
            </a:lvl5pPr>
            <a:lvl6pPr marL="2286000" indent="0" latinLnBrk="0">
              <a:buNone/>
              <a:defRPr lang="de-DE" sz="2000"/>
            </a:lvl6pPr>
            <a:lvl7pPr marL="2743200" indent="0" latinLnBrk="0">
              <a:buNone/>
              <a:defRPr lang="de-DE" sz="2000"/>
            </a:lvl7pPr>
            <a:lvl8pPr marL="3200400" indent="0" latinLnBrk="0">
              <a:buNone/>
              <a:defRPr lang="de-DE" sz="2000"/>
            </a:lvl8pPr>
            <a:lvl9pPr marL="3657600" indent="0" latinLnBrk="0">
              <a:buNone/>
              <a:defRPr lang="de-DE" sz="20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  <a:ln>
            <a:solidFill>
              <a:schemeClr val="accent4"/>
            </a:solidFill>
          </a:ln>
        </p:spPr>
        <p:txBody>
          <a:bodyPr>
            <a:normAutofit/>
          </a:bodyPr>
          <a:lstStyle>
            <a:lvl1pPr marL="0" indent="0" latinLnBrk="0">
              <a:buNone/>
              <a:defRPr lang="de-DE" sz="20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de-DE" sz="1200"/>
            </a:lvl2pPr>
            <a:lvl3pPr marL="914400" indent="0" latinLnBrk="0">
              <a:buNone/>
              <a:defRPr lang="de-DE" sz="1000"/>
            </a:lvl3pPr>
            <a:lvl4pPr marL="1371600" indent="0" latinLnBrk="0">
              <a:buNone/>
              <a:defRPr lang="de-DE" sz="900"/>
            </a:lvl4pPr>
            <a:lvl5pPr marL="1828800" indent="0" latinLnBrk="0">
              <a:buNone/>
              <a:defRPr lang="de-DE" sz="900"/>
            </a:lvl5pPr>
            <a:lvl6pPr marL="2286000" indent="0" latinLnBrk="0">
              <a:buNone/>
              <a:defRPr lang="de-DE" sz="900"/>
            </a:lvl6pPr>
            <a:lvl7pPr marL="2743200" indent="0" latinLnBrk="0">
              <a:buNone/>
              <a:defRPr lang="de-DE" sz="900"/>
            </a:lvl7pPr>
            <a:lvl8pPr marL="3200400" indent="0" latinLnBrk="0">
              <a:buNone/>
              <a:defRPr lang="de-DE" sz="900"/>
            </a:lvl8pPr>
            <a:lvl9pPr marL="3657600" indent="0" latinLnBrk="0">
              <a:buNone/>
              <a:defRPr lang="de-DE"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F8EA-316C-41DE-B9A4-EDCC3A85ED9A}" type="datetimeFigureOut">
              <a:rPr lang="de-DE" smtClean="0"/>
              <a:t>11.11.2024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de-DE" smtClean="0"/>
              <a:t>‹Nr.›</a:t>
            </a:fld>
            <a:endParaRPr lang="de-DE" dirty="0"/>
          </a:p>
        </p:txBody>
      </p:sp>
      <p:cxnSp>
        <p:nvCxnSpPr>
          <p:cNvPr id="10" name="Gerader Verbinde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D6F54883-F915-691A-6688-C5AB893271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3" y="128972"/>
            <a:ext cx="504056" cy="504056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706D4EA9-F737-07B3-6469-874D491EE1BF}"/>
              </a:ext>
            </a:extLst>
          </p:cNvPr>
          <p:cNvSpPr txBox="1"/>
          <p:nvPr userDrawn="1"/>
        </p:nvSpPr>
        <p:spPr>
          <a:xfrm>
            <a:off x="-63872" y="6721476"/>
            <a:ext cx="718249" cy="136524"/>
          </a:xfrm>
          <a:prstGeom prst="rect">
            <a:avLst/>
          </a:prstGeom>
          <a:noFill/>
        </p:spPr>
        <p:txBody>
          <a:bodyPr wrap="square" rtlCol="0">
            <a:normAutofit fontScale="25000" lnSpcReduction="20000"/>
          </a:bodyPr>
          <a:lstStyle/>
          <a:p>
            <a:pPr algn="ctr"/>
            <a:r>
              <a:rPr lang="de-DE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bildungssprit.de</a:t>
            </a:r>
          </a:p>
        </p:txBody>
      </p: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-20506" y="0"/>
            <a:ext cx="609441" cy="6858000"/>
          </a:xfrm>
          <a:prstGeom prst="rect">
            <a:avLst/>
          </a:prstGeom>
          <a:solidFill>
            <a:schemeClr val="accent3">
              <a:alpha val="87843"/>
            </a:schemeClr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  <a:ln>
            <a:solidFill>
              <a:schemeClr val="accent4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vert="horz" lIns="91440" tIns="7200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lIns="91440" tIns="45720" rIns="91440" bIns="45720" rtlCol="0" anchor="ctr"/>
          <a:lstStyle>
            <a:lvl1pPr algn="l" latinLnBrk="0">
              <a:defRPr lang="de-DE" sz="1200" cap="all" baseline="0">
                <a:solidFill>
                  <a:schemeClr val="accent4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defRPr>
            </a:lvl1pPr>
          </a:lstStyle>
          <a:p>
            <a:fld id="{C2C6F8EA-316C-41DE-B9A4-EDCC3A85ED9A}" type="datetimeFigureOut">
              <a:rPr lang="de-DE" smtClean="0"/>
              <a:pPr/>
              <a:t>11.11.2024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lIns="91440" tIns="45720" rIns="91440" bIns="45720" rtlCol="0" anchor="ctr"/>
          <a:lstStyle>
            <a:lvl1pPr algn="ctr" latinLnBrk="0">
              <a:defRPr lang="de-DE" sz="1200" cap="all" baseline="0">
                <a:solidFill>
                  <a:schemeClr val="accent4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vert="horz" lIns="91440" tIns="45720" rIns="91440" bIns="45720" rtlCol="0" anchor="ctr"/>
          <a:lstStyle>
            <a:lvl1pPr algn="r" latinLnBrk="0">
              <a:defRPr lang="de-DE" sz="1200" cap="all" baseline="0">
                <a:solidFill>
                  <a:schemeClr val="accent4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defRPr>
            </a:lvl1pPr>
          </a:lstStyle>
          <a:p>
            <a:fld id="{7DC1BBB0-96F0-4077-A278-0F3FB5C104D3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1" name="Grafik 10" descr="Ein Bild, das Grafiken, Clipart, Design, Darstellung enthält.&#10;&#10;Automatisch generierte Beschreibung">
            <a:extLst>
              <a:ext uri="{FF2B5EF4-FFF2-40B4-BE49-F238E27FC236}">
                <a16:creationId xmlns:a16="http://schemas.microsoft.com/office/drawing/2014/main" id="{5DB8CB18-ED49-28CA-F526-8A69FEFA460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9" y="116632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3600" kern="1200">
          <a:solidFill>
            <a:schemeClr val="accent3"/>
          </a:solidFill>
          <a:effectLst/>
          <a:latin typeface="Roboto Black" panose="02000000000000000000" pitchFamily="2" charset="0"/>
          <a:ea typeface="Roboto Black" panose="02000000000000000000" pitchFamily="2" charset="0"/>
          <a:cs typeface="Roboto Black" panose="02000000000000000000" pitchFamily="2" charset="0"/>
        </a:defRPr>
      </a:lvl1pPr>
    </p:titleStyle>
    <p:bodyStyle>
      <a:lvl1pPr marL="355600" indent="-355600" algn="l" defTabSz="914400" rtl="0" eaLnBrk="1" latinLnBrk="0" hangingPunct="1">
        <a:lnSpc>
          <a:spcPct val="90000"/>
        </a:lnSpc>
        <a:spcBef>
          <a:spcPts val="1400"/>
        </a:spcBef>
        <a:buClr>
          <a:schemeClr val="accent3">
            <a:lumMod val="20000"/>
            <a:lumOff val="80000"/>
          </a:schemeClr>
        </a:buClr>
        <a:buSzPct val="100000"/>
        <a:buFont typeface="Wingdings" panose="05000000000000000000" pitchFamily="2" charset="2"/>
        <a:buChar char=""/>
        <a:defRPr lang="de-DE" sz="2800" kern="1200">
          <a:solidFill>
            <a:schemeClr val="bg1"/>
          </a:solidFill>
          <a:latin typeface="Roboto Medium" panose="02000000000000000000" pitchFamily="2" charset="0"/>
          <a:ea typeface="Roboto Medium" panose="02000000000000000000" pitchFamily="2" charset="0"/>
          <a:cs typeface="Roboto Medium" panose="02000000000000000000" pitchFamily="2" charset="0"/>
        </a:defRPr>
      </a:lvl1pPr>
      <a:lvl2pPr marL="719138" indent="-354013" algn="l" defTabSz="914400" rtl="0" eaLnBrk="1" latinLnBrk="0" hangingPunct="1">
        <a:lnSpc>
          <a:spcPct val="90000"/>
        </a:lnSpc>
        <a:spcBef>
          <a:spcPts val="600"/>
        </a:spcBef>
        <a:buClr>
          <a:schemeClr val="accent4">
            <a:lumMod val="60000"/>
            <a:lumOff val="40000"/>
          </a:schemeClr>
        </a:buClr>
        <a:buFont typeface="Webdings" panose="05030102010509060703" pitchFamily="18" charset="2"/>
        <a:buChar char=""/>
        <a:defRPr lang="de-DE" sz="2400" kern="1200">
          <a:solidFill>
            <a:schemeClr val="accent4"/>
          </a:solidFill>
          <a:latin typeface="Roboto Condensed Medium" panose="020F0502020204030204" pitchFamily="2" charset="0"/>
          <a:ea typeface="Roboto Condensed Medium" panose="020F0502020204030204" pitchFamily="2" charset="0"/>
          <a:cs typeface="Roboto Condensed Medium" panose="020F0502020204030204" pitchFamily="2" charset="0"/>
        </a:defRPr>
      </a:lvl2pPr>
      <a:lvl3pPr marL="1074738" indent="-34290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Font typeface="Wingdings" panose="05000000000000000000" pitchFamily="2" charset="2"/>
        <a:buChar char=""/>
        <a:defRPr lang="de-DE" sz="2000" kern="1200">
          <a:solidFill>
            <a:schemeClr val="bg1"/>
          </a:solidFill>
          <a:latin typeface="Roboto Light" panose="02000000000000000000" pitchFamily="2" charset="0"/>
          <a:ea typeface="Roboto Light" panose="02000000000000000000" pitchFamily="2" charset="0"/>
          <a:cs typeface="Roboto Light" panose="02000000000000000000" pitchFamily="2" charset="0"/>
        </a:defRPr>
      </a:lvl3pPr>
      <a:lvl4pPr marL="1438275" indent="-363538" algn="l" defTabSz="914400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Font typeface="Webdings" panose="05030102010509060703" pitchFamily="18" charset="2"/>
        <a:buChar char=""/>
        <a:defRPr lang="de-DE" sz="1800" kern="1200">
          <a:solidFill>
            <a:schemeClr val="accent4"/>
          </a:solidFill>
          <a:latin typeface="Roboto Condensed Light" panose="02000000000000000000" pitchFamily="2" charset="0"/>
          <a:ea typeface="Roboto Condensed Light" panose="02000000000000000000" pitchFamily="2" charset="0"/>
          <a:cs typeface="Roboto Condensed Light" panose="02000000000000000000" pitchFamily="2" charset="0"/>
        </a:defRPr>
      </a:lvl4pPr>
      <a:lvl5pPr marL="1793875" indent="-355600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Webdings" panose="05030102010509060703" pitchFamily="18" charset="2"/>
        <a:buChar char=""/>
        <a:defRPr lang="de-DE" sz="1600" kern="1200">
          <a:solidFill>
            <a:schemeClr val="accent3"/>
          </a:solidFill>
          <a:latin typeface="Roboto Thin" panose="02000000000000000000" pitchFamily="2" charset="0"/>
          <a:ea typeface="Roboto Thin" panose="02000000000000000000" pitchFamily="2" charset="0"/>
          <a:cs typeface="Roboto Thin" panose="02000000000000000000" pitchFamily="2" charset="0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de-DE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de-DE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Gruppen- &amp; Teamarbeiten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M4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46DE47-395A-DB94-338C-EF5D3CCB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M4: Meinungsbildung zu staatlichen Regulierungen für Personen, die anderen schnelle finanzielle Gewinne in sozialen Medien versprechen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5D2542-E0DB-1122-4F45-48C1F5E5CA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Ausgangssituation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B64F73-99EE-7510-1F12-7B72A64ABC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tIns="108000">
            <a:normAutofit fontScale="55000" lnSpcReduction="20000"/>
          </a:bodyPr>
          <a:lstStyle/>
          <a:p>
            <a:pPr marL="0" indent="0">
              <a:buNone/>
            </a:pPr>
            <a:r>
              <a:rPr lang="de-DE" sz="3600" dirty="0"/>
              <a:t>Einführung eines umfassenden Gesetzes zur Regulierung von Personen, die in sozialen Medien schnelle finanzielle Gewinne oder Erfolge versprechen. Dazu gehören: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]"/>
            </a:pPr>
            <a:r>
              <a:rPr lang="de-DE" sz="3100" dirty="0"/>
              <a:t>Staatliche Registrierungspflicht für Finanz-Influencer und ähnliche Akteure.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]"/>
            </a:pPr>
            <a:r>
              <a:rPr lang="de-DE" sz="3100" dirty="0"/>
              <a:t>Verpflichtende Offenlegung des Geschäftsmodells.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]"/>
            </a:pPr>
            <a:r>
              <a:rPr lang="de-DE" sz="3100" dirty="0"/>
              <a:t>Nachweis relevanter Qualifikationen und Erfahrungen im beworbenen Bereich.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]"/>
            </a:pPr>
            <a:r>
              <a:rPr lang="de-DE" sz="3100" dirty="0"/>
              <a:t>Transparente Darstellung der eigenen wirtschaftlichen Erfolge, die durch die beworbenen Methoden erzielt wurden.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4A40FB-EEC8-AD81-E9DC-D0F519F9F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Methode:</a:t>
            </a:r>
          </a:p>
          <a:p>
            <a:r>
              <a:rPr lang="de-DE" dirty="0"/>
              <a:t>Strukturierte Kontroverse</a:t>
            </a:r>
          </a:p>
        </p:txBody>
      </p:sp>
      <p:pic>
        <p:nvPicPr>
          <p:cNvPr id="8" name="Inhaltsplatzhalter 7" descr="Ein Bild, das Kleidung, Bild, Kunst, Person enthält.&#10;&#10;Automatisch generierte Beschreibung">
            <a:extLst>
              <a:ext uri="{FF2B5EF4-FFF2-40B4-BE49-F238E27FC236}">
                <a16:creationId xmlns:a16="http://schemas.microsoft.com/office/drawing/2014/main" id="{57541134-3CB7-F66F-9FF4-E298462B632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" t="2645" r="1930" b="2173"/>
          <a:stretch/>
        </p:blipFill>
        <p:spPr>
          <a:xfrm>
            <a:off x="6564813" y="2533261"/>
            <a:ext cx="4811424" cy="3638938"/>
          </a:xfrm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36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15D0F-6E6F-8701-7503-435CE4EA2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/>
              <a:t>M4: Meinungsbildung zu staatlichen Regulierungen für Personen, die anderen schnelle finanzielle Gewinne in sozialen Medien versprechen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2C766DF-7A8D-DAD6-82BD-26CB89D84E84}"/>
              </a:ext>
            </a:extLst>
          </p:cNvPr>
          <p:cNvSpPr txBox="1"/>
          <p:nvPr/>
        </p:nvSpPr>
        <p:spPr>
          <a:xfrm>
            <a:off x="1608587" y="2019037"/>
            <a:ext cx="9782801" cy="4157649"/>
          </a:xfrm>
          <a:prstGeom prst="rect">
            <a:avLst/>
          </a:prstGeom>
          <a:solidFill>
            <a:schemeClr val="accent3"/>
          </a:solidFill>
          <a:ln w="25400" cmpd="dbl">
            <a:solidFill>
              <a:schemeClr val="accent4"/>
            </a:solidFill>
          </a:ln>
          <a:effectLst>
            <a:glow rad="127000">
              <a:schemeClr val="accent4"/>
            </a:glow>
          </a:effectLst>
        </p:spPr>
        <p:txBody>
          <a:bodyPr wrap="square" lIns="108000" tIns="108000" rIns="108000" bIns="108000" rtlCol="0" anchor="ctr" anchorCtr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de-DE" sz="3200" i="1" kern="100" dirty="0">
                <a:solidFill>
                  <a:srgbClr val="C22A63"/>
                </a:solidFill>
                <a:effectLst/>
                <a:latin typeface="Roboto Slab ExtraBold" panose="020F0502020204030204" pitchFamily="2" charset="0"/>
                <a:ea typeface="Roboto Slab ExtraBold" panose="020F0502020204030204" pitchFamily="2" charset="0"/>
                <a:cs typeface="Roboto Slab ExtraBold" panose="020F0502020204030204" pitchFamily="2" charset="0"/>
              </a:rPr>
              <a:t>Sollte der Staat Finanz-Influencer und ähnliche Akteure in sozialen Medien zur Registrierung, Offenlegung ihrer Geschäftsmodelle sowie zum Nachweis ihrer Qualifikationen und tatsächlichen wirtschaftlichen Erfolge </a:t>
            </a:r>
            <a:r>
              <a:rPr lang="de-DE" sz="3200" i="1" kern="100" dirty="0" err="1">
                <a:solidFill>
                  <a:srgbClr val="C22A63"/>
                </a:solidFill>
                <a:effectLst/>
                <a:latin typeface="Roboto Slab ExtraBold" panose="020F0502020204030204" pitchFamily="2" charset="0"/>
                <a:ea typeface="Roboto Slab ExtraBold" panose="020F0502020204030204" pitchFamily="2" charset="0"/>
                <a:cs typeface="Roboto Slab ExtraBold" panose="020F0502020204030204" pitchFamily="2" charset="0"/>
              </a:rPr>
              <a:t>verpflich-ten</a:t>
            </a:r>
            <a:r>
              <a:rPr lang="de-DE" sz="3200" i="1" kern="100" dirty="0">
                <a:solidFill>
                  <a:srgbClr val="C22A63"/>
                </a:solidFill>
                <a:effectLst/>
                <a:latin typeface="Roboto Slab ExtraBold" panose="020F0502020204030204" pitchFamily="2" charset="0"/>
                <a:ea typeface="Roboto Slab ExtraBold" panose="020F0502020204030204" pitchFamily="2" charset="0"/>
                <a:cs typeface="Roboto Slab ExtraBold" panose="020F0502020204030204" pitchFamily="2" charset="0"/>
              </a:rPr>
              <a:t>, um potenzielle Betrugsopfer zu schützen, auch wenn dies die unternehmerische Freiheit und Privatsphäre der Anbieter einschränkt?</a:t>
            </a:r>
            <a:endParaRPr lang="de-DE" sz="3200" i="1" dirty="0">
              <a:latin typeface="Roboto Slab ExtraBold" panose="020F0502020204030204" pitchFamily="2" charset="0"/>
              <a:ea typeface="Roboto Slab ExtraBold" panose="020F0502020204030204" pitchFamily="2" charset="0"/>
              <a:cs typeface="Roboto Slab ExtraBold" panose="020F05020202040302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25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843A2-F2FB-9290-18A6-23F0E370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M4: Ablauf der strukturierten Kontroverse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DD846C-D44A-57D2-AD9C-4A785DB8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61"/>
          <a:stretch/>
        </p:blipFill>
        <p:spPr bwMode="auto">
          <a:xfrm>
            <a:off x="1593435" y="1628799"/>
            <a:ext cx="9782801" cy="4934287"/>
          </a:xfrm>
          <a:prstGeom prst="roundRect">
            <a:avLst>
              <a:gd name="adj" fmla="val 11111"/>
            </a:avLst>
          </a:prstGeom>
          <a:ln w="130175" cap="rnd" cmpd="sng">
            <a:solidFill>
              <a:schemeClr val="accent4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50926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843A2-F2FB-9290-18A6-23F0E370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M4: Ablauf der strukturierten Kontroverse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DD846C-D44A-57D2-AD9C-4A785DB8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40" b="52151"/>
          <a:stretch/>
        </p:blipFill>
        <p:spPr bwMode="auto">
          <a:xfrm>
            <a:off x="1588797" y="1685516"/>
            <a:ext cx="9768737" cy="3486968"/>
          </a:xfrm>
          <a:prstGeom prst="roundRect">
            <a:avLst>
              <a:gd name="adj" fmla="val 11111"/>
            </a:avLst>
          </a:prstGeom>
          <a:ln w="130175" cap="rnd" cmpd="sng">
            <a:solidFill>
              <a:schemeClr val="accent4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1233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843A2-F2FB-9290-18A6-23F0E370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M4: Ablauf der strukturierten Kontroverse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DD846C-D44A-57D2-AD9C-4A785DB8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49" b="38540"/>
          <a:stretch/>
        </p:blipFill>
        <p:spPr bwMode="auto">
          <a:xfrm>
            <a:off x="1593436" y="1790818"/>
            <a:ext cx="9782801" cy="3276364"/>
          </a:xfrm>
          <a:prstGeom prst="roundRect">
            <a:avLst>
              <a:gd name="adj" fmla="val 11111"/>
            </a:avLst>
          </a:prstGeom>
          <a:ln w="130175" cap="rnd" cmpd="sng">
            <a:solidFill>
              <a:schemeClr val="accent4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59668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843A2-F2FB-9290-18A6-23F0E370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M4: Ablauf der strukturierten Kontroverse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DD846C-D44A-57D2-AD9C-4A785DB8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78" b="11728"/>
          <a:stretch/>
        </p:blipFill>
        <p:spPr bwMode="auto">
          <a:xfrm>
            <a:off x="1590707" y="1844824"/>
            <a:ext cx="9782801" cy="4392488"/>
          </a:xfrm>
          <a:prstGeom prst="roundRect">
            <a:avLst>
              <a:gd name="adj" fmla="val 11111"/>
            </a:avLst>
          </a:prstGeom>
          <a:ln w="130175" cap="rnd" cmpd="sng">
            <a:solidFill>
              <a:schemeClr val="accent4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60706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843A2-F2FB-9290-18A6-23F0E370D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M4: Ablauf der strukturierten Kontroverse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DD846C-D44A-57D2-AD9C-4A785DB8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09" b="-278"/>
          <a:stretch/>
        </p:blipFill>
        <p:spPr bwMode="auto">
          <a:xfrm>
            <a:off x="1593435" y="1916832"/>
            <a:ext cx="9782801" cy="3492388"/>
          </a:xfrm>
          <a:prstGeom prst="roundRect">
            <a:avLst>
              <a:gd name="adj" fmla="val 11111"/>
            </a:avLst>
          </a:prstGeom>
          <a:ln w="130175" cap="rnd" cmpd="sng">
            <a:solidFill>
              <a:schemeClr val="accent4"/>
            </a:solidFill>
            <a:prstDash val="solid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76207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A3BE7F-827C-B2BC-373C-049E53854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Welche Fragen gibt es?</a:t>
            </a:r>
          </a:p>
        </p:txBody>
      </p:sp>
      <p:pic>
        <p:nvPicPr>
          <p:cNvPr id="8" name="Grafik 7" descr="Ein Bild, das Kreis, Farbigkeit, Kunst enthält.&#10;&#10;Automatisch generierte Beschreibung">
            <a:extLst>
              <a:ext uri="{FF2B5EF4-FFF2-40B4-BE49-F238E27FC236}">
                <a16:creationId xmlns:a16="http://schemas.microsoft.com/office/drawing/2014/main" id="{2B6F0E24-F4C3-1D26-4DCA-C1EC6B791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236" y="1556792"/>
            <a:ext cx="522920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6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e 16:9">
  <a:themeElements>
    <a:clrScheme name="bildungssprit">
      <a:dk1>
        <a:srgbClr val="072E3D"/>
      </a:dk1>
      <a:lt1>
        <a:srgbClr val="F9F9F9"/>
      </a:lt1>
      <a:dk2>
        <a:srgbClr val="031627"/>
      </a:dk2>
      <a:lt2>
        <a:srgbClr val="FCEBB7"/>
      </a:lt2>
      <a:accent1>
        <a:srgbClr val="072E3D"/>
      </a:accent1>
      <a:accent2>
        <a:srgbClr val="019798"/>
      </a:accent2>
      <a:accent3>
        <a:srgbClr val="08E0CF"/>
      </a:accent3>
      <a:accent4>
        <a:srgbClr val="C22A63"/>
      </a:accent4>
      <a:accent5>
        <a:srgbClr val="FAC0D7"/>
      </a:accent5>
      <a:accent6>
        <a:srgbClr val="F6C83B"/>
      </a:accent6>
      <a:hlink>
        <a:srgbClr val="019798"/>
      </a:hlink>
      <a:folHlink>
        <a:srgbClr val="C22A63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tellayout.potx" id="{92BDE9EC-76BB-414A-BA12-028323EEA502}" vid="{BFCC5A76-1D3E-485B-9567-79162983B328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763940C-480C-4D93-B5B4-BAA891CEAD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28882EF-8483-452E-ADFB-02067D56F7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B895F5-7F43-4073-919C-BA6E32AC020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Präsentationsvorlage_bs_08.2024</Template>
  <TotalTime>0</TotalTime>
  <Words>185</Words>
  <Application>Microsoft Office PowerPoint</Application>
  <PresentationFormat>Benutzerdefiniert</PresentationFormat>
  <Paragraphs>19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1" baseType="lpstr">
      <vt:lpstr>Euphemia</vt:lpstr>
      <vt:lpstr>Roboto</vt:lpstr>
      <vt:lpstr>Roboto Black</vt:lpstr>
      <vt:lpstr>Roboto Condensed Light</vt:lpstr>
      <vt:lpstr>Roboto Condensed Medium</vt:lpstr>
      <vt:lpstr>Roboto Light</vt:lpstr>
      <vt:lpstr>Roboto Medium</vt:lpstr>
      <vt:lpstr>Roboto Slab ExtraBold</vt:lpstr>
      <vt:lpstr>Roboto Thin</vt:lpstr>
      <vt:lpstr>Webdings</vt:lpstr>
      <vt:lpstr>Wingdings</vt:lpstr>
      <vt:lpstr>Mathe 16:9</vt:lpstr>
      <vt:lpstr>Gruppen- &amp; Teamarbeiten</vt:lpstr>
      <vt:lpstr>M4: Meinungsbildung zu staatlichen Regulierungen für Personen, die anderen schnelle finanzielle Gewinne in sozialen Medien versprechen</vt:lpstr>
      <vt:lpstr>M4: Meinungsbildung zu staatlichen Regulierungen für Personen, die anderen schnelle finanzielle Gewinne in sozialen Medien versprechen</vt:lpstr>
      <vt:lpstr>M4: Ablauf der strukturierten Kontroverse</vt:lpstr>
      <vt:lpstr>M4: Ablauf der strukturierten Kontroverse</vt:lpstr>
      <vt:lpstr>M4: Ablauf der strukturierten Kontroverse</vt:lpstr>
      <vt:lpstr>M4: Ablauf der strukturierten Kontroverse</vt:lpstr>
      <vt:lpstr>M4: Ablauf der strukturierten Kontroverse</vt:lpstr>
      <vt:lpstr>Welche Fragen gibt es?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Karacsony</dc:creator>
  <cp:lastModifiedBy>Martin Karacsony</cp:lastModifiedBy>
  <cp:revision>3</cp:revision>
  <dcterms:created xsi:type="dcterms:W3CDTF">2024-08-17T10:32:17Z</dcterms:created>
  <dcterms:modified xsi:type="dcterms:W3CDTF">2024-11-11T08:14:51Z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sMyDocuments">
    <vt:bool>true</vt:bool>
  </property>
</Properties>
</file>