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58" d="100"/>
          <a:sy n="58" d="100"/>
        </p:scale>
        <p:origin x="72" y="115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4" d="100"/>
          <a:sy n="84"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BDB7646E-8811-423A-9C42-2CBFADA00A96}" type="datetimeFigureOut">
              <a:rPr lang="de-DE" smtClean="0"/>
              <a:t>18.08.2024</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04360E59-1627-4404-ACC5-51C744AB0F27}" type="slidenum">
              <a:rPr lang="de-DE" smtClean="0"/>
              <a:t>‹Nr.›</a:t>
            </a:fld>
            <a:endParaRPr lang="de-DE"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solidFill>
                  <a:schemeClr val="tx1"/>
                </a:solidFil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solidFill>
                  <a:schemeClr val="tx1"/>
                </a:solidFill>
              </a:defRPr>
            </a:lvl1pPr>
          </a:lstStyle>
          <a:p>
            <a:fld id="{D677E230-58DD-43ED-96A1-552DDAB53532}" type="datetimeFigureOut">
              <a:rPr lang="de-DE" smtClean="0"/>
              <a:pPr/>
              <a:t>18.08.2024</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solidFill>
                  <a:schemeClr val="tx1"/>
                </a:solidFil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solidFill>
                  <a:schemeClr val="tx1"/>
                </a:solidFill>
              </a:defRPr>
            </a:lvl1pPr>
          </a:lstStyle>
          <a:p>
            <a:fld id="{841221E5-7225-48EB-A4EE-420E7BFCF705}" type="slidenum">
              <a:rPr lang="de-DE" smtClean="0"/>
              <a:pPr/>
              <a:t>‹Nr.›</a:t>
            </a:fld>
            <a:endParaRPr lang="de-DE"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2"/>
        </a:solidFill>
        <a:latin typeface="+mn-lt"/>
        <a:ea typeface="+mn-ea"/>
        <a:cs typeface="+mn-cs"/>
      </a:defRPr>
    </a:lvl1pPr>
    <a:lvl2pPr marL="457200" algn="l" defTabSz="914400" rtl="0" eaLnBrk="1" latinLnBrk="0" hangingPunct="1">
      <a:defRPr lang="de-DE" sz="1200" kern="1200">
        <a:solidFill>
          <a:schemeClr val="tx2"/>
        </a:solidFill>
        <a:latin typeface="+mn-lt"/>
        <a:ea typeface="+mn-ea"/>
        <a:cs typeface="+mn-cs"/>
      </a:defRPr>
    </a:lvl2pPr>
    <a:lvl3pPr marL="914400" algn="l" defTabSz="914400" rtl="0" eaLnBrk="1" latinLnBrk="0" hangingPunct="1">
      <a:defRPr lang="de-DE" sz="1200" kern="1200">
        <a:solidFill>
          <a:schemeClr val="tx2"/>
        </a:solidFill>
        <a:latin typeface="+mn-lt"/>
        <a:ea typeface="+mn-ea"/>
        <a:cs typeface="+mn-cs"/>
      </a:defRPr>
    </a:lvl3pPr>
    <a:lvl4pPr marL="1371600" algn="l" defTabSz="914400" rtl="0" eaLnBrk="1" latinLnBrk="0" hangingPunct="1">
      <a:defRPr lang="de-DE" sz="1200" kern="1200">
        <a:solidFill>
          <a:schemeClr val="tx2"/>
        </a:solidFill>
        <a:latin typeface="+mn-lt"/>
        <a:ea typeface="+mn-ea"/>
        <a:cs typeface="+mn-cs"/>
      </a:defRPr>
    </a:lvl4pPr>
    <a:lvl5pPr marL="1828800" algn="l" defTabSz="914400" rtl="0" eaLnBrk="1" latinLnBrk="0" hangingPunct="1">
      <a:defRPr lang="de-DE" sz="1200" kern="1200">
        <a:solidFill>
          <a:schemeClr val="tx2"/>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hteck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10" name="Rechteck 9"/>
          <p:cNvSpPr/>
          <p:nvPr/>
        </p:nvSpPr>
        <p:spPr>
          <a:xfrm>
            <a:off x="1218883" y="0"/>
            <a:ext cx="609441" cy="6858000"/>
          </a:xfrm>
          <a:prstGeom prst="rect">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11" name="Rechteck 10"/>
          <p:cNvSpPr/>
          <p:nvPr/>
        </p:nvSpPr>
        <p:spPr>
          <a:xfrm>
            <a:off x="0" y="0"/>
            <a:ext cx="1218883" cy="6858000"/>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12" name="Rechteck 11"/>
          <p:cNvSpPr/>
          <p:nvPr/>
        </p:nvSpPr>
        <p:spPr>
          <a:xfrm>
            <a:off x="22314" y="5631204"/>
            <a:ext cx="12188825" cy="1219200"/>
          </a:xfrm>
          <a:prstGeom prst="rect">
            <a:avLst/>
          </a:prstGeom>
          <a:solidFill>
            <a:schemeClr val="accent1">
              <a:lumMod val="75000"/>
              <a:alpha val="50196"/>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14" name="Rechteck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cxnSp>
        <p:nvCxnSpPr>
          <p:cNvPr id="15" name="Gerader Verbinder 14"/>
          <p:cNvCxnSpPr/>
          <p:nvPr/>
        </p:nvCxnSpPr>
        <p:spPr bwMode="white">
          <a:xfrm>
            <a:off x="1218884" y="0"/>
            <a:ext cx="0" cy="6858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white">
          <a:xfrm>
            <a:off x="0" y="5631204"/>
            <a:ext cx="18283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2428669" y="1600200"/>
            <a:ext cx="8329031" cy="2680127"/>
          </a:xfrm>
        </p:spPr>
        <p:txBody>
          <a:bodyPr>
            <a:noAutofit/>
          </a:bodyPr>
          <a:lstStyle>
            <a:lvl1pPr latinLnBrk="0">
              <a:defRPr lang="de-DE" sz="5400">
                <a:latin typeface="Roboto Black" panose="02000000000000000000" pitchFamily="2" charset="0"/>
                <a:ea typeface="Roboto Black" panose="02000000000000000000" pitchFamily="2" charset="0"/>
                <a:cs typeface="Roboto Black" panose="02000000000000000000" pitchFamily="2" charset="0"/>
              </a:defRPr>
            </a:lvl1pPr>
          </a:lstStyle>
          <a:p>
            <a:r>
              <a:rPr lang="de-DE"/>
              <a:t>Mastertitelformat bearbeiten</a:t>
            </a:r>
            <a:endParaRPr lang="de-DE" dirty="0"/>
          </a:p>
        </p:txBody>
      </p:sp>
      <p:sp>
        <p:nvSpPr>
          <p:cNvPr id="3" name="Untertitel 2"/>
          <p:cNvSpPr>
            <a:spLocks noGrp="1"/>
          </p:cNvSpPr>
          <p:nvPr>
            <p:ph type="subTitle" idx="1"/>
          </p:nvPr>
        </p:nvSpPr>
        <p:spPr>
          <a:xfrm>
            <a:off x="2428669" y="4344915"/>
            <a:ext cx="7516442" cy="1116085"/>
          </a:xfrm>
        </p:spPr>
        <p:txBody>
          <a:bodyPr anchor="ctr" anchorCtr="0">
            <a:normAutofit/>
          </a:bodyPr>
          <a:lstStyle>
            <a:lvl1pPr marL="0" indent="0" algn="l" latinLnBrk="0">
              <a:spcBef>
                <a:spcPts val="0"/>
              </a:spcBef>
              <a:buNone/>
              <a:defRPr lang="de-DE" sz="3200">
                <a:solidFill>
                  <a:schemeClr val="accent5"/>
                </a:solidFill>
                <a:effectLst>
                  <a:glow rad="63500">
                    <a:schemeClr val="accent4">
                      <a:satMod val="175000"/>
                      <a:alpha val="40000"/>
                    </a:schemeClr>
                  </a:glow>
                </a:effectLst>
              </a:defRPr>
            </a:lvl1pPr>
            <a:lvl2pPr marL="457200" indent="0" algn="ctr" latinLnBrk="0">
              <a:buNone/>
              <a:defRPr lang="de-DE">
                <a:solidFill>
                  <a:schemeClr val="tx1">
                    <a:tint val="75000"/>
                  </a:schemeClr>
                </a:solidFill>
              </a:defRPr>
            </a:lvl2pPr>
            <a:lvl3pPr marL="914400" indent="0" algn="ctr" latinLnBrk="0">
              <a:buNone/>
              <a:defRPr lang="de-DE">
                <a:solidFill>
                  <a:schemeClr val="tx1">
                    <a:tint val="75000"/>
                  </a:schemeClr>
                </a:solidFill>
              </a:defRPr>
            </a:lvl3pPr>
            <a:lvl4pPr marL="1371600" indent="0" algn="ctr" latinLnBrk="0">
              <a:buNone/>
              <a:defRPr lang="de-DE">
                <a:solidFill>
                  <a:schemeClr val="tx1">
                    <a:tint val="75000"/>
                  </a:schemeClr>
                </a:solidFill>
              </a:defRPr>
            </a:lvl4pPr>
            <a:lvl5pPr marL="1828800" indent="0" algn="ctr" latinLnBrk="0">
              <a:buNone/>
              <a:defRPr lang="de-DE">
                <a:solidFill>
                  <a:schemeClr val="tx1">
                    <a:tint val="75000"/>
                  </a:schemeClr>
                </a:solidFill>
              </a:defRPr>
            </a:lvl5pPr>
            <a:lvl6pPr marL="2286000" indent="0" algn="ctr" latinLnBrk="0">
              <a:buNone/>
              <a:defRPr lang="de-DE">
                <a:solidFill>
                  <a:schemeClr val="tx1">
                    <a:tint val="75000"/>
                  </a:schemeClr>
                </a:solidFill>
              </a:defRPr>
            </a:lvl6pPr>
            <a:lvl7pPr marL="2743200" indent="0" algn="ctr" latinLnBrk="0">
              <a:buNone/>
              <a:defRPr lang="de-DE">
                <a:solidFill>
                  <a:schemeClr val="tx1">
                    <a:tint val="75000"/>
                  </a:schemeClr>
                </a:solidFill>
              </a:defRPr>
            </a:lvl7pPr>
            <a:lvl8pPr marL="3200400" indent="0" algn="ctr" latinLnBrk="0">
              <a:buNone/>
              <a:defRPr lang="de-DE">
                <a:solidFill>
                  <a:schemeClr val="tx1">
                    <a:tint val="75000"/>
                  </a:schemeClr>
                </a:solidFill>
              </a:defRPr>
            </a:lvl8pPr>
            <a:lvl9pPr marL="3657600" indent="0" algn="ctr" latinLnBrk="0">
              <a:buNone/>
              <a:defRPr lang="de-DE">
                <a:solidFill>
                  <a:schemeClr val="tx1">
                    <a:tint val="75000"/>
                  </a:schemeClr>
                </a:solidFill>
              </a:defRPr>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lvl1pPr latinLnBrk="0">
              <a:defRPr lang="de-DE">
                <a:solidFill>
                  <a:schemeClr val="bg1"/>
                </a:solidFill>
              </a:defRPr>
            </a:lvl1pPr>
          </a:lstStyle>
          <a:p>
            <a:fld id="{C2C6F8EA-316C-41DE-B9A4-EDCC3A85ED9A}" type="datetimeFigureOut">
              <a:rPr lang="de-DE" smtClean="0"/>
              <a:pPr/>
              <a:t>18.08.2024</a:t>
            </a:fld>
            <a:endParaRPr lang="de-DE" dirty="0"/>
          </a:p>
        </p:txBody>
      </p:sp>
      <p:sp>
        <p:nvSpPr>
          <p:cNvPr id="5" name="Fußzeilenplatzhalter 4"/>
          <p:cNvSpPr>
            <a:spLocks noGrp="1"/>
          </p:cNvSpPr>
          <p:nvPr>
            <p:ph type="ftr" sz="quarter" idx="11"/>
          </p:nvPr>
        </p:nvSpPr>
        <p:spPr/>
        <p:txBody>
          <a:bodyPr/>
          <a:lstStyle>
            <a:lvl1pPr latinLnBrk="0">
              <a:defRPr lang="de-DE">
                <a:solidFill>
                  <a:schemeClr val="bg1"/>
                </a:solidFill>
                <a:latin typeface="Roboto Thin" panose="02000000000000000000" pitchFamily="2" charset="0"/>
                <a:ea typeface="Roboto Thin" panose="02000000000000000000" pitchFamily="2" charset="0"/>
                <a:cs typeface="Roboto Thin" panose="02000000000000000000" pitchFamily="2" charset="0"/>
              </a:defRPr>
            </a:lvl1pPr>
          </a:lstStyle>
          <a:p>
            <a:endParaRPr lang="de-DE" dirty="0"/>
          </a:p>
        </p:txBody>
      </p:sp>
      <p:sp>
        <p:nvSpPr>
          <p:cNvPr id="6" name="Foliennummernplatzhalter 5"/>
          <p:cNvSpPr>
            <a:spLocks noGrp="1"/>
          </p:cNvSpPr>
          <p:nvPr>
            <p:ph type="sldNum" sz="quarter" idx="12"/>
          </p:nvPr>
        </p:nvSpPr>
        <p:spPr/>
        <p:txBody>
          <a:bodyPr/>
          <a:lstStyle>
            <a:lvl1pPr latinLnBrk="0">
              <a:defRPr lang="de-DE">
                <a:solidFill>
                  <a:schemeClr val="bg1"/>
                </a:solidFill>
              </a:defRPr>
            </a:lvl1pPr>
          </a:lstStyle>
          <a:p>
            <a:fld id="{7DC1BBB0-96F0-4077-A278-0F3FB5C104D3}" type="slidenum">
              <a:rPr lang="de-DE" smtClean="0"/>
              <a:pPr/>
              <a:t>‹Nr.›</a:t>
            </a:fld>
            <a:endParaRPr lang="de-DE" dirty="0"/>
          </a:p>
        </p:txBody>
      </p:sp>
      <p:pic>
        <p:nvPicPr>
          <p:cNvPr id="18" name="Grafik 17" descr="Ein Bild, das Grafiken, Clipart, Design, Darstellung enthält.&#10;&#10;Automatisch generierte Beschreibung">
            <a:extLst>
              <a:ext uri="{FF2B5EF4-FFF2-40B4-BE49-F238E27FC236}">
                <a16:creationId xmlns:a16="http://schemas.microsoft.com/office/drawing/2014/main" id="{D261AC39-E616-7E85-A251-5D4E561A6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3" y="5690357"/>
            <a:ext cx="1116085" cy="1116085"/>
          </a:xfrm>
          <a:prstGeom prst="rect">
            <a:avLst/>
          </a:prstGeom>
        </p:spPr>
      </p:pic>
      <p:sp>
        <p:nvSpPr>
          <p:cNvPr id="19" name="Textfeld 18">
            <a:extLst>
              <a:ext uri="{FF2B5EF4-FFF2-40B4-BE49-F238E27FC236}">
                <a16:creationId xmlns:a16="http://schemas.microsoft.com/office/drawing/2014/main" id="{374256F9-9546-A2EE-B1A2-14E94D1710F1}"/>
              </a:ext>
            </a:extLst>
          </p:cNvPr>
          <p:cNvSpPr txBox="1"/>
          <p:nvPr userDrawn="1"/>
        </p:nvSpPr>
        <p:spPr>
          <a:xfrm>
            <a:off x="11280206" y="6685263"/>
            <a:ext cx="1127731" cy="201354"/>
          </a:xfrm>
          <a:prstGeom prst="rect">
            <a:avLst/>
          </a:prstGeom>
          <a:noFill/>
        </p:spPr>
        <p:txBody>
          <a:bodyPr wrap="square" rtlCol="0">
            <a:normAutofit fontScale="40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lvl5pPr latinLnBrk="0">
              <a:defRPr lang="de-DE"/>
            </a:lvl5pPr>
            <a:lvl6pPr latinLnBrk="0">
              <a:defRPr lang="de-DE"/>
            </a:lvl6pPr>
            <a:lvl7pPr latinLnBrk="0">
              <a:defRPr lang="de-DE"/>
            </a:lvl7pPr>
            <a:lvl8pPr latinLnBrk="0">
              <a:defRPr lang="de-DE"/>
            </a:lvl8pPr>
            <a:lvl9pPr latinLnBrk="0">
              <a:defRPr lang="de-DE"/>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DC1BBB0-96F0-4077-A278-0F3FB5C104D3}" type="slidenum">
              <a:rPr lang="de-DE" smtClean="0"/>
              <a:t>‹Nr.›</a:t>
            </a:fld>
            <a:endParaRPr lang="de-DE" dirty="0"/>
          </a:p>
        </p:txBody>
      </p:sp>
      <p:sp>
        <p:nvSpPr>
          <p:cNvPr id="8" name="Textfeld 7">
            <a:extLst>
              <a:ext uri="{FF2B5EF4-FFF2-40B4-BE49-F238E27FC236}">
                <a16:creationId xmlns:a16="http://schemas.microsoft.com/office/drawing/2014/main" id="{6899BB01-F743-5D59-0E73-2B897D47B809}"/>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8" name="Rechteck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9" name="Rechteck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10" name="Rechteck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r Verbinde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cxnSp>
        <p:nvCxnSpPr>
          <p:cNvPr id="14" name="Gerader Verbinde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kaler Titel 1"/>
          <p:cNvSpPr>
            <a:spLocks noGrp="1"/>
          </p:cNvSpPr>
          <p:nvPr>
            <p:ph type="title" orient="vert"/>
          </p:nvPr>
        </p:nvSpPr>
        <p:spPr>
          <a:xfrm>
            <a:off x="9599612" y="685800"/>
            <a:ext cx="1787526" cy="5486400"/>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1598613" y="685800"/>
            <a:ext cx="7848599" cy="5486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DC1BBB0-96F0-4077-A278-0F3FB5C104D3}" type="slidenum">
              <a:rPr lang="de-DE" smtClean="0"/>
              <a:t>‹Nr.›</a:t>
            </a:fld>
            <a:endParaRPr lang="de-DE" dirty="0"/>
          </a:p>
        </p:txBody>
      </p:sp>
      <p:pic>
        <p:nvPicPr>
          <p:cNvPr id="15" name="Grafik 14" descr="Ein Bild, das Grafiken, Clipart, Design, Darstellung enthält.&#10;&#10;Automatisch generierte Beschreibung">
            <a:extLst>
              <a:ext uri="{FF2B5EF4-FFF2-40B4-BE49-F238E27FC236}">
                <a16:creationId xmlns:a16="http://schemas.microsoft.com/office/drawing/2014/main" id="{E6057C60-5675-2433-5969-11753C2DFE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673560" y="797718"/>
            <a:ext cx="504056" cy="504056"/>
          </a:xfrm>
          <a:prstGeom prst="rect">
            <a:avLst/>
          </a:prstGeom>
        </p:spPr>
      </p:pic>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lvl5pPr latinLnBrk="0">
              <a:defRPr lang="de-DE"/>
            </a:lvl5pPr>
            <a:lvl6pPr latinLnBrk="0">
              <a:defRPr lang="de-DE"/>
            </a:lvl6pPr>
            <a:lvl7pPr latinLnBrk="0">
              <a:defRPr lang="de-DE"/>
            </a:lvl7pPr>
            <a:lvl8pPr latinLnBrk="0">
              <a:defRPr lang="de-DE"/>
            </a:lvl8pPr>
            <a:lvl9pPr latinLnBrk="0">
              <a:defRPr lang="de-DE"/>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DC1BBB0-96F0-4077-A278-0F3FB5C104D3}" type="slidenum">
              <a:rPr lang="de-DE" smtClean="0"/>
              <a:t>‹Nr.›</a:t>
            </a:fld>
            <a:endParaRPr lang="de-DE" dirty="0"/>
          </a:p>
        </p:txBody>
      </p:sp>
      <p:sp>
        <p:nvSpPr>
          <p:cNvPr id="9" name="Textfeld 8">
            <a:extLst>
              <a:ext uri="{FF2B5EF4-FFF2-40B4-BE49-F238E27FC236}">
                <a16:creationId xmlns:a16="http://schemas.microsoft.com/office/drawing/2014/main" id="{1468FB13-D53E-BA66-7F85-FC75DAFDC85F}"/>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6" name="Rechteck 15"/>
          <p:cNvSpPr/>
          <p:nvPr/>
        </p:nvSpPr>
        <p:spPr>
          <a:xfrm>
            <a:off x="0" y="5643132"/>
            <a:ext cx="12188824" cy="1214868"/>
          </a:xfrm>
          <a:prstGeom prst="rect">
            <a:avLst/>
          </a:prstGeom>
          <a:solidFill>
            <a:schemeClr val="accent1">
              <a:lumMod val="50000"/>
            </a:schemeClr>
          </a:solidFill>
          <a:ln>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32" name="Rechteck 31"/>
          <p:cNvSpPr/>
          <p:nvPr/>
        </p:nvSpPr>
        <p:spPr>
          <a:xfrm>
            <a:off x="1" y="0"/>
            <a:ext cx="12188824" cy="609600"/>
          </a:xfrm>
          <a:prstGeom prst="rect">
            <a:avLst/>
          </a:prstGeom>
          <a:solidFill>
            <a:schemeClr val="accent3"/>
          </a:solidFill>
          <a:ln>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4" name="Datumsplatzhalter 3"/>
          <p:cNvSpPr>
            <a:spLocks noGrp="1"/>
          </p:cNvSpPr>
          <p:nvPr>
            <p:ph type="dt" sz="half" idx="10"/>
          </p:nvPr>
        </p:nvSpPr>
        <p:spPr>
          <a:ln>
            <a:solidFill>
              <a:schemeClr val="accent4"/>
            </a:solidFill>
          </a:ln>
        </p:spPr>
        <p:txBody>
          <a:bodyPr/>
          <a:lstStyle>
            <a:lvl1pPr latinLnBrk="0">
              <a:defRPr lang="de-DE">
                <a:solidFill>
                  <a:schemeClr val="bg1"/>
                </a:solidFill>
              </a:defRPr>
            </a:lvl1pPr>
          </a:lstStyle>
          <a:p>
            <a:fld id="{C2C6F8EA-316C-41DE-B9A4-EDCC3A85ED9A}" type="datetimeFigureOut">
              <a:rPr lang="de-DE" smtClean="0"/>
              <a:pPr/>
              <a:t>18.08.2024</a:t>
            </a:fld>
            <a:endParaRPr lang="de-DE" dirty="0"/>
          </a:p>
        </p:txBody>
      </p:sp>
      <p:sp>
        <p:nvSpPr>
          <p:cNvPr id="5" name="Fußzeilenplatzhalter 4"/>
          <p:cNvSpPr>
            <a:spLocks noGrp="1"/>
          </p:cNvSpPr>
          <p:nvPr>
            <p:ph type="ftr" sz="quarter" idx="11"/>
          </p:nvPr>
        </p:nvSpPr>
        <p:spPr>
          <a:ln>
            <a:solidFill>
              <a:schemeClr val="accent4"/>
            </a:solidFill>
          </a:ln>
        </p:spPr>
        <p:txBody>
          <a:bodyPr/>
          <a:lstStyle>
            <a:lvl1pPr latinLnBrk="0">
              <a:defRPr lang="de-DE">
                <a:solidFill>
                  <a:schemeClr val="bg1"/>
                </a:solidFill>
              </a:defRPr>
            </a:lvl1pPr>
          </a:lstStyle>
          <a:p>
            <a:endParaRPr lang="de-DE" dirty="0"/>
          </a:p>
        </p:txBody>
      </p:sp>
      <p:sp>
        <p:nvSpPr>
          <p:cNvPr id="6" name="Foliennummernplatzhalter 5"/>
          <p:cNvSpPr>
            <a:spLocks noGrp="1"/>
          </p:cNvSpPr>
          <p:nvPr>
            <p:ph type="sldNum" sz="quarter" idx="12"/>
          </p:nvPr>
        </p:nvSpPr>
        <p:spPr>
          <a:ln>
            <a:solidFill>
              <a:schemeClr val="accent4"/>
            </a:solidFill>
          </a:ln>
        </p:spPr>
        <p:txBody>
          <a:bodyPr/>
          <a:lstStyle>
            <a:lvl1pPr latinLnBrk="0">
              <a:defRPr lang="de-DE">
                <a:solidFill>
                  <a:schemeClr val="bg1"/>
                </a:solidFill>
              </a:defRPr>
            </a:lvl1pPr>
          </a:lstStyle>
          <a:p>
            <a:fld id="{7DC1BBB0-96F0-4077-A278-0F3FB5C104D3}" type="slidenum">
              <a:rPr lang="de-DE" smtClean="0"/>
              <a:pPr/>
              <a:t>‹Nr.›</a:t>
            </a:fld>
            <a:endParaRPr lang="de-DE" dirty="0"/>
          </a:p>
        </p:txBody>
      </p:sp>
      <p:sp>
        <p:nvSpPr>
          <p:cNvPr id="2" name="Titel 1"/>
          <p:cNvSpPr>
            <a:spLocks noGrp="1"/>
          </p:cNvSpPr>
          <p:nvPr>
            <p:ph type="title"/>
          </p:nvPr>
        </p:nvSpPr>
        <p:spPr>
          <a:xfrm>
            <a:off x="1598613" y="1600201"/>
            <a:ext cx="8283272" cy="2654064"/>
          </a:xfrm>
          <a:ln>
            <a:solidFill>
              <a:schemeClr val="accent4"/>
            </a:solidFill>
          </a:ln>
        </p:spPr>
        <p:txBody>
          <a:bodyPr anchor="b">
            <a:normAutofit/>
          </a:bodyPr>
          <a:lstStyle>
            <a:lvl1pPr algn="l" latinLnBrk="0">
              <a:defRPr lang="de-DE" sz="5400" b="0" cap="none" baseline="0"/>
            </a:lvl1pPr>
          </a:lstStyle>
          <a:p>
            <a:r>
              <a:rPr lang="de-DE"/>
              <a:t>Mastertitelformat bearbeiten</a:t>
            </a:r>
            <a:endParaRPr lang="de-DE" dirty="0"/>
          </a:p>
        </p:txBody>
      </p:sp>
      <p:sp>
        <p:nvSpPr>
          <p:cNvPr id="3" name="Textplatzhalter 2"/>
          <p:cNvSpPr>
            <a:spLocks noGrp="1"/>
          </p:cNvSpPr>
          <p:nvPr>
            <p:ph type="body" idx="1"/>
          </p:nvPr>
        </p:nvSpPr>
        <p:spPr>
          <a:xfrm>
            <a:off x="1598613" y="4259996"/>
            <a:ext cx="7264623" cy="1150203"/>
          </a:xfrm>
          <a:ln>
            <a:solidFill>
              <a:schemeClr val="accent4"/>
            </a:solidFill>
          </a:ln>
        </p:spPr>
        <p:txBody>
          <a:bodyPr anchor="ctr" anchorCtr="0">
            <a:normAutofit/>
          </a:bodyPr>
          <a:lstStyle>
            <a:lvl1pPr marL="0" indent="0" latinLnBrk="0">
              <a:spcBef>
                <a:spcPts val="0"/>
              </a:spcBef>
              <a:buNone/>
              <a:defRPr lang="de-DE" sz="3200">
                <a:solidFill>
                  <a:schemeClr val="accent5"/>
                </a:solidFill>
                <a:effectLst>
                  <a:glow rad="63500">
                    <a:schemeClr val="accent4">
                      <a:satMod val="175000"/>
                      <a:alpha val="40000"/>
                    </a:schemeClr>
                  </a:glow>
                </a:effectLst>
              </a:defRPr>
            </a:lvl1pPr>
            <a:lvl2pPr marL="457200" indent="0" latinLnBrk="0">
              <a:buNone/>
              <a:defRPr lang="de-DE" sz="1800">
                <a:solidFill>
                  <a:schemeClr val="tx1">
                    <a:tint val="75000"/>
                  </a:schemeClr>
                </a:solidFill>
              </a:defRPr>
            </a:lvl2pPr>
            <a:lvl3pPr marL="914400" indent="0" latinLnBrk="0">
              <a:buNone/>
              <a:defRPr lang="de-DE" sz="1600">
                <a:solidFill>
                  <a:schemeClr val="tx1">
                    <a:tint val="75000"/>
                  </a:schemeClr>
                </a:solidFill>
              </a:defRPr>
            </a:lvl3pPr>
            <a:lvl4pPr marL="1371600" indent="0" latinLnBrk="0">
              <a:buNone/>
              <a:defRPr lang="de-DE" sz="1400">
                <a:solidFill>
                  <a:schemeClr val="tx1">
                    <a:tint val="75000"/>
                  </a:schemeClr>
                </a:solidFill>
              </a:defRPr>
            </a:lvl4pPr>
            <a:lvl5pPr marL="1828800" indent="0" latinLnBrk="0">
              <a:buNone/>
              <a:defRPr lang="de-DE" sz="1400">
                <a:solidFill>
                  <a:schemeClr val="tx1">
                    <a:tint val="75000"/>
                  </a:schemeClr>
                </a:solidFill>
              </a:defRPr>
            </a:lvl5pPr>
            <a:lvl6pPr marL="2286000" indent="0" latinLnBrk="0">
              <a:buNone/>
              <a:defRPr lang="de-DE" sz="1400">
                <a:solidFill>
                  <a:schemeClr val="tx1">
                    <a:tint val="75000"/>
                  </a:schemeClr>
                </a:solidFill>
              </a:defRPr>
            </a:lvl6pPr>
            <a:lvl7pPr marL="2743200" indent="0" latinLnBrk="0">
              <a:buNone/>
              <a:defRPr lang="de-DE" sz="1400">
                <a:solidFill>
                  <a:schemeClr val="tx1">
                    <a:tint val="75000"/>
                  </a:schemeClr>
                </a:solidFill>
              </a:defRPr>
            </a:lvl7pPr>
            <a:lvl8pPr marL="3200400" indent="0" latinLnBrk="0">
              <a:buNone/>
              <a:defRPr lang="de-DE" sz="1400">
                <a:solidFill>
                  <a:schemeClr val="tx1">
                    <a:tint val="75000"/>
                  </a:schemeClr>
                </a:solidFill>
              </a:defRPr>
            </a:lvl8pPr>
            <a:lvl9pPr marL="3657600" indent="0" latinLnBrk="0">
              <a:buNone/>
              <a:defRPr lang="de-DE" sz="1400">
                <a:solidFill>
                  <a:schemeClr val="tx1">
                    <a:tint val="75000"/>
                  </a:schemeClr>
                </a:solidFill>
              </a:defRPr>
            </a:lvl9pPr>
          </a:lstStyle>
          <a:p>
            <a:pPr lvl="0"/>
            <a:r>
              <a:rPr lang="de-DE"/>
              <a:t>Mastertextformat bearbeiten</a:t>
            </a:r>
          </a:p>
        </p:txBody>
      </p:sp>
      <p:pic>
        <p:nvPicPr>
          <p:cNvPr id="8" name="Grafik 7" descr="Ein Bild, das Grafiken, Clipart, Design, Darstellung enthält.&#10;&#10;Automatisch generierte Beschreibung">
            <a:extLst>
              <a:ext uri="{FF2B5EF4-FFF2-40B4-BE49-F238E27FC236}">
                <a16:creationId xmlns:a16="http://schemas.microsoft.com/office/drawing/2014/main" id="{E21794A0-38D0-6E64-7CB1-5E82299F74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67" y="5692523"/>
            <a:ext cx="1116085" cy="1116085"/>
          </a:xfrm>
          <a:prstGeom prst="rect">
            <a:avLst/>
          </a:prstGeom>
          <a:ln>
            <a:noFill/>
          </a:ln>
        </p:spPr>
      </p:pic>
      <p:sp>
        <p:nvSpPr>
          <p:cNvPr id="11" name="Textfeld 10">
            <a:extLst>
              <a:ext uri="{FF2B5EF4-FFF2-40B4-BE49-F238E27FC236}">
                <a16:creationId xmlns:a16="http://schemas.microsoft.com/office/drawing/2014/main" id="{171A0064-3C33-34ED-C2BE-C86962CDB580}"/>
              </a:ext>
            </a:extLst>
          </p:cNvPr>
          <p:cNvSpPr txBox="1"/>
          <p:nvPr userDrawn="1"/>
        </p:nvSpPr>
        <p:spPr>
          <a:xfrm>
            <a:off x="11280206" y="6685263"/>
            <a:ext cx="1127731" cy="201354"/>
          </a:xfrm>
          <a:prstGeom prst="rect">
            <a:avLst/>
          </a:prstGeom>
          <a:noFill/>
        </p:spPr>
        <p:txBody>
          <a:bodyPr wrap="square" rtlCol="0">
            <a:normAutofit fontScale="40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1593436" y="1600200"/>
            <a:ext cx="4814586" cy="4572000"/>
          </a:xfrm>
        </p:spPr>
        <p:txBody>
          <a:bodyPr/>
          <a:lstStyle>
            <a:lvl1pPr latinLnBrk="0">
              <a:defRPr lang="de-DE" sz="2800"/>
            </a:lvl1pPr>
            <a:lvl2pPr latinLnBrk="0">
              <a:defRPr lang="de-DE" sz="2400"/>
            </a:lvl2pPr>
            <a:lvl3pPr latinLnBrk="0">
              <a:defRPr lang="de-DE" sz="2000"/>
            </a:lvl3pPr>
            <a:lvl4pPr latinLnBrk="0">
              <a:defRPr lang="de-DE" sz="1800"/>
            </a:lvl4pPr>
            <a:lvl5pPr latinLnBrk="0">
              <a:defRPr lang="de-DE" sz="1800"/>
            </a:lvl5pPr>
            <a:lvl6pPr latinLnBrk="0">
              <a:defRPr lang="de-DE" sz="1800"/>
            </a:lvl6pPr>
            <a:lvl7pPr latinLnBrk="0">
              <a:defRPr lang="de-DE" sz="1800"/>
            </a:lvl7pPr>
            <a:lvl8pPr latinLnBrk="0">
              <a:defRPr lang="de-DE" sz="1800"/>
            </a:lvl8pPr>
            <a:lvl9pPr latinLnBrk="0">
              <a:defRPr lang="de-DE"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561651" y="1600200"/>
            <a:ext cx="4814586" cy="4572000"/>
          </a:xfrm>
        </p:spPr>
        <p:txBody>
          <a:bodyPr/>
          <a:lstStyle>
            <a:lvl1pPr latinLnBrk="0">
              <a:defRPr lang="de-DE" sz="2800"/>
            </a:lvl1pPr>
            <a:lvl2pPr latinLnBrk="0">
              <a:defRPr lang="de-DE" sz="2400"/>
            </a:lvl2pPr>
            <a:lvl3pPr latinLnBrk="0">
              <a:defRPr lang="de-DE" sz="2000"/>
            </a:lvl3pPr>
            <a:lvl4pPr latinLnBrk="0">
              <a:defRPr lang="de-DE" sz="1800"/>
            </a:lvl4pPr>
            <a:lvl5pPr latinLnBrk="0">
              <a:defRPr lang="de-DE" sz="1800"/>
            </a:lvl5pPr>
            <a:lvl6pPr latinLnBrk="0">
              <a:defRPr lang="de-DE" sz="1800" baseline="0"/>
            </a:lvl6pPr>
            <a:lvl7pPr latinLnBrk="0">
              <a:defRPr lang="de-DE" sz="1800" baseline="0"/>
            </a:lvl7pPr>
            <a:lvl8pPr latinLnBrk="0">
              <a:defRPr lang="de-DE" sz="1800" baseline="0"/>
            </a:lvl8pPr>
            <a:lvl9pPr latinLnBrk="0">
              <a:defRPr lang="de-DE" sz="18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DC1BBB0-96F0-4077-A278-0F3FB5C104D3}" type="slidenum">
              <a:rPr lang="de-DE" smtClean="0"/>
              <a:t>‹Nr.›</a:t>
            </a:fld>
            <a:endParaRPr lang="de-DE" dirty="0"/>
          </a:p>
        </p:txBody>
      </p:sp>
      <p:sp>
        <p:nvSpPr>
          <p:cNvPr id="9" name="Textfeld 8">
            <a:extLst>
              <a:ext uri="{FF2B5EF4-FFF2-40B4-BE49-F238E27FC236}">
                <a16:creationId xmlns:a16="http://schemas.microsoft.com/office/drawing/2014/main" id="{D9889EA5-9ACA-1BCD-3F03-1D8B809ED70A}"/>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latinLnBrk="0">
              <a:defRPr lang="de-DE"/>
            </a:lvl1pPr>
          </a:lstStyle>
          <a:p>
            <a:r>
              <a:rPr lang="de-DE"/>
              <a:t>Mastertitelformat bearbeiten</a:t>
            </a:r>
            <a:endParaRPr lang="de-DE" dirty="0"/>
          </a:p>
        </p:txBody>
      </p:sp>
      <p:sp>
        <p:nvSpPr>
          <p:cNvPr id="3" name="Textplatzhalter 2"/>
          <p:cNvSpPr>
            <a:spLocks noGrp="1"/>
          </p:cNvSpPr>
          <p:nvPr>
            <p:ph type="body" idx="1"/>
          </p:nvPr>
        </p:nvSpPr>
        <p:spPr>
          <a:xfrm>
            <a:off x="1593436" y="1499616"/>
            <a:ext cx="4818888" cy="938784"/>
          </a:xfrm>
        </p:spPr>
        <p:txBody>
          <a:bodyPr anchor="b">
            <a:noAutofit/>
          </a:bodyPr>
          <a:lstStyle>
            <a:lvl1pPr marL="0" indent="0" latinLnBrk="0">
              <a:spcBef>
                <a:spcPts val="0"/>
              </a:spcBef>
              <a:buNone/>
              <a:defRPr lang="de-DE" sz="2400" b="0" cap="all" baseline="0">
                <a:solidFill>
                  <a:schemeClr val="accent2"/>
                </a:solidFill>
              </a:defRPr>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a:t>Mastertextformat bearbeiten</a:t>
            </a:r>
          </a:p>
        </p:txBody>
      </p:sp>
      <p:sp>
        <p:nvSpPr>
          <p:cNvPr id="4" name="Inhaltsplatzhalter 3"/>
          <p:cNvSpPr>
            <a:spLocks noGrp="1"/>
          </p:cNvSpPr>
          <p:nvPr>
            <p:ph sz="half" idx="2"/>
          </p:nvPr>
        </p:nvSpPr>
        <p:spPr>
          <a:xfrm>
            <a:off x="1593436" y="2514706"/>
            <a:ext cx="4814586" cy="3657493"/>
          </a:xfrm>
        </p:spPr>
        <p:txBody>
          <a:bodyPr>
            <a:normAutofit/>
          </a:bodyPr>
          <a:lstStyle>
            <a:lvl1pPr latinLnBrk="0">
              <a:defRPr lang="de-DE" sz="2400"/>
            </a:lvl1pPr>
            <a:lvl2pPr latinLnBrk="0">
              <a:defRPr lang="de-DE" sz="2000"/>
            </a:lvl2pPr>
            <a:lvl3pPr latinLnBrk="0">
              <a:defRPr lang="de-DE" sz="1800"/>
            </a:lvl3pPr>
            <a:lvl4pPr latinLnBrk="0">
              <a:defRPr lang="de-DE" sz="1600"/>
            </a:lvl4pPr>
            <a:lvl5pPr latinLnBrk="0">
              <a:defRPr lang="de-DE" sz="1600"/>
            </a:lvl5pPr>
            <a:lvl6pPr latinLnBrk="0">
              <a:defRPr lang="de-DE" sz="1600"/>
            </a:lvl6pPr>
            <a:lvl7pPr latinLnBrk="0">
              <a:defRPr lang="de-DE" sz="1600"/>
            </a:lvl7pPr>
            <a:lvl8pPr latinLnBrk="0">
              <a:defRPr lang="de-DE" sz="1600" baseline="0"/>
            </a:lvl8pPr>
            <a:lvl9pPr latinLnBrk="0">
              <a:defRPr lang="de-DE" sz="16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557349" y="1499616"/>
            <a:ext cx="4818888" cy="938784"/>
          </a:xfrm>
        </p:spPr>
        <p:txBody>
          <a:bodyPr anchor="b">
            <a:noAutofit/>
          </a:bodyPr>
          <a:lstStyle>
            <a:lvl1pPr marL="0" indent="0" latinLnBrk="0">
              <a:spcBef>
                <a:spcPts val="0"/>
              </a:spcBef>
              <a:buNone/>
              <a:defRPr lang="de-DE" sz="2400" b="0" cap="all" baseline="0">
                <a:solidFill>
                  <a:schemeClr val="accent2"/>
                </a:solidFill>
              </a:defRPr>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a:t>Mastertextformat bearbeiten</a:t>
            </a:r>
          </a:p>
        </p:txBody>
      </p:sp>
      <p:sp>
        <p:nvSpPr>
          <p:cNvPr id="6" name="Inhaltsplatzhalter 5"/>
          <p:cNvSpPr>
            <a:spLocks noGrp="1"/>
          </p:cNvSpPr>
          <p:nvPr>
            <p:ph sz="quarter" idx="4"/>
          </p:nvPr>
        </p:nvSpPr>
        <p:spPr>
          <a:xfrm>
            <a:off x="6557349" y="2514600"/>
            <a:ext cx="4818888" cy="3655568"/>
          </a:xfrm>
        </p:spPr>
        <p:txBody>
          <a:bodyPr>
            <a:normAutofit/>
          </a:bodyPr>
          <a:lstStyle>
            <a:lvl1pPr latinLnBrk="0">
              <a:defRPr lang="de-DE" sz="2400"/>
            </a:lvl1pPr>
            <a:lvl2pPr latinLnBrk="0">
              <a:defRPr lang="de-DE" sz="2000"/>
            </a:lvl2pPr>
            <a:lvl3pPr latinLnBrk="0">
              <a:defRPr lang="de-DE" sz="1800"/>
            </a:lvl3pPr>
            <a:lvl4pPr latinLnBrk="0">
              <a:defRPr lang="de-DE" sz="1600"/>
            </a:lvl4pPr>
            <a:lvl5pPr latinLnBrk="0">
              <a:defRPr lang="de-DE" sz="1600"/>
            </a:lvl5pPr>
            <a:lvl6pPr latinLnBrk="0">
              <a:defRPr lang="de-DE" sz="1600"/>
            </a:lvl6pPr>
            <a:lvl7pPr latinLnBrk="0">
              <a:defRPr lang="de-DE" sz="1600"/>
            </a:lvl7pPr>
            <a:lvl8pPr latinLnBrk="0">
              <a:defRPr lang="de-DE" sz="1600"/>
            </a:lvl8pPr>
            <a:lvl9pPr latinLnBrk="0">
              <a:defRPr lang="de-DE"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7DC1BBB0-96F0-4077-A278-0F3FB5C104D3}" type="slidenum">
              <a:rPr lang="de-DE" smtClean="0"/>
              <a:t>‹Nr.›</a:t>
            </a:fld>
            <a:endParaRPr lang="de-DE" dirty="0"/>
          </a:p>
        </p:txBody>
      </p:sp>
      <p:sp>
        <p:nvSpPr>
          <p:cNvPr id="11" name="Textfeld 10">
            <a:extLst>
              <a:ext uri="{FF2B5EF4-FFF2-40B4-BE49-F238E27FC236}">
                <a16:creationId xmlns:a16="http://schemas.microsoft.com/office/drawing/2014/main" id="{3EDD11F9-D32C-0783-604A-D28C6459E1EF}"/>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Datumsplatzhalter 2"/>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4" name="Fußzeilenplatzhalter 3"/>
          <p:cNvSpPr>
            <a:spLocks noGrp="1"/>
          </p:cNvSpPr>
          <p:nvPr>
            <p:ph type="ftr" sz="quarter" idx="11"/>
          </p:nvPr>
        </p:nvSpPr>
        <p:spPr>
          <a:ln>
            <a:solidFill>
              <a:schemeClr val="accent4"/>
            </a:solidFill>
          </a:ln>
        </p:spPr>
        <p:txBody>
          <a:bodyPr/>
          <a:lstStyle/>
          <a:p>
            <a:endParaRPr lang="de-DE" dirty="0"/>
          </a:p>
        </p:txBody>
      </p:sp>
      <p:sp>
        <p:nvSpPr>
          <p:cNvPr id="5" name="Foliennummernplatzhalter 4"/>
          <p:cNvSpPr>
            <a:spLocks noGrp="1"/>
          </p:cNvSpPr>
          <p:nvPr>
            <p:ph type="sldNum" sz="quarter" idx="12"/>
          </p:nvPr>
        </p:nvSpPr>
        <p:spPr/>
        <p:txBody>
          <a:bodyPr/>
          <a:lstStyle/>
          <a:p>
            <a:fld id="{7DC1BBB0-96F0-4077-A278-0F3FB5C104D3}" type="slidenum">
              <a:rPr lang="de-DE" smtClean="0"/>
              <a:t>‹Nr.›</a:t>
            </a:fld>
            <a:endParaRPr lang="de-DE" dirty="0"/>
          </a:p>
        </p:txBody>
      </p:sp>
      <p:sp>
        <p:nvSpPr>
          <p:cNvPr id="7" name="Textfeld 6">
            <a:extLst>
              <a:ext uri="{FF2B5EF4-FFF2-40B4-BE49-F238E27FC236}">
                <a16:creationId xmlns:a16="http://schemas.microsoft.com/office/drawing/2014/main" id="{2324B9D7-9430-8468-4157-D97C88F7EB09}"/>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8" name="Rechteck 7"/>
          <p:cNvSpPr/>
          <p:nvPr/>
        </p:nvSpPr>
        <p:spPr>
          <a:xfrm>
            <a:off x="10969942" y="0"/>
            <a:ext cx="92262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9" name="Rechteck 8"/>
          <p:cNvSpPr/>
          <p:nvPr/>
        </p:nvSpPr>
        <p:spPr>
          <a:xfrm>
            <a:off x="11892563"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2" name="Datumsplatzhalter 1"/>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lvl1pPr latinLnBrk="0">
              <a:defRPr lang="de-DE">
                <a:solidFill>
                  <a:schemeClr val="bg1"/>
                </a:solidFill>
              </a:defRPr>
            </a:lvl1pPr>
          </a:lstStyle>
          <a:p>
            <a:fld id="{7DC1BBB0-96F0-4077-A278-0F3FB5C104D3}" type="slidenum">
              <a:rPr lang="de-DE" smtClean="0"/>
              <a:pPr/>
              <a:t>‹Nr.›</a:t>
            </a:fld>
            <a:endParaRPr lang="de-DE" dirty="0"/>
          </a:p>
        </p:txBody>
      </p:sp>
      <p:pic>
        <p:nvPicPr>
          <p:cNvPr id="11" name="Grafik 10" descr="Ein Bild, das Grafiken, Clipart, Design, Darstellung enthält.&#10;&#10;Automatisch generierte Beschreibung">
            <a:extLst>
              <a:ext uri="{FF2B5EF4-FFF2-40B4-BE49-F238E27FC236}">
                <a16:creationId xmlns:a16="http://schemas.microsoft.com/office/drawing/2014/main" id="{15F20209-1B45-BF9F-4818-D506F99298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2964" y="132191"/>
            <a:ext cx="738916" cy="738916"/>
          </a:xfrm>
          <a:prstGeom prst="rect">
            <a:avLst/>
          </a:prstGeom>
        </p:spPr>
      </p:pic>
      <p:sp>
        <p:nvSpPr>
          <p:cNvPr id="12" name="Textfeld 11">
            <a:extLst>
              <a:ext uri="{FF2B5EF4-FFF2-40B4-BE49-F238E27FC236}">
                <a16:creationId xmlns:a16="http://schemas.microsoft.com/office/drawing/2014/main" id="{8B6A6066-A67C-0E8F-6028-5CCE6A29AD0D}"/>
              </a:ext>
            </a:extLst>
          </p:cNvPr>
          <p:cNvSpPr txBox="1"/>
          <p:nvPr userDrawn="1"/>
        </p:nvSpPr>
        <p:spPr>
          <a:xfrm>
            <a:off x="11280206" y="6685263"/>
            <a:ext cx="1127731" cy="201354"/>
          </a:xfrm>
          <a:prstGeom prst="rect">
            <a:avLst/>
          </a:prstGeom>
          <a:noFill/>
        </p:spPr>
        <p:txBody>
          <a:bodyPr wrap="square" rtlCol="0">
            <a:normAutofit fontScale="40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hteck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9" name="Rechteck 8"/>
          <p:cNvSpPr/>
          <p:nvPr/>
        </p:nvSpPr>
        <p:spPr>
          <a:xfrm>
            <a:off x="0" y="0"/>
            <a:ext cx="609441" cy="6858000"/>
          </a:xfrm>
          <a:prstGeom prst="rect">
            <a:avLst/>
          </a:prstGeom>
          <a:solidFill>
            <a:schemeClr val="bg2">
              <a:alpha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11" name="Rechteck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2" name="Titel 1"/>
          <p:cNvSpPr>
            <a:spLocks noGrp="1"/>
          </p:cNvSpPr>
          <p:nvPr>
            <p:ph type="title"/>
          </p:nvPr>
        </p:nvSpPr>
        <p:spPr bwMode="white">
          <a:xfrm>
            <a:off x="1074240" y="381000"/>
            <a:ext cx="3293422" cy="1371600"/>
          </a:xfrm>
        </p:spPr>
        <p:txBody>
          <a:bodyPr anchor="b">
            <a:normAutofit/>
          </a:bodyPr>
          <a:lstStyle>
            <a:lvl1pPr algn="l" latinLnBrk="0">
              <a:defRPr lang="de-DE" sz="2400" b="0" cap="all" baseline="0">
                <a:solidFill>
                  <a:schemeClr val="accent2"/>
                </a:solidFill>
              </a:defRPr>
            </a:lvl1pPr>
          </a:lstStyle>
          <a:p>
            <a:r>
              <a:rPr lang="de-DE"/>
              <a:t>Mastertitelformat bearbeiten</a:t>
            </a:r>
            <a:endParaRPr lang="de-DE" dirty="0"/>
          </a:p>
        </p:txBody>
      </p:sp>
      <p:sp>
        <p:nvSpPr>
          <p:cNvPr id="3" name="Inhaltsplatzhalter 2"/>
          <p:cNvSpPr>
            <a:spLocks noGrp="1"/>
          </p:cNvSpPr>
          <p:nvPr>
            <p:ph idx="1"/>
          </p:nvPr>
        </p:nvSpPr>
        <p:spPr>
          <a:xfrm>
            <a:off x="5180251" y="482600"/>
            <a:ext cx="6195986" cy="5689600"/>
          </a:xfrm>
        </p:spPr>
        <p:txBody>
          <a:bodyPr>
            <a:normAutofit/>
          </a:bodyPr>
          <a:lstStyle>
            <a:lvl1pPr latinLnBrk="0">
              <a:defRPr lang="de-DE" sz="2800"/>
            </a:lvl1pPr>
            <a:lvl2pPr latinLnBrk="0">
              <a:defRPr lang="de-DE" sz="2400"/>
            </a:lvl2pPr>
            <a:lvl3pPr latinLnBrk="0">
              <a:defRPr lang="de-DE" sz="2000"/>
            </a:lvl3pPr>
            <a:lvl4pPr latinLnBrk="0">
              <a:defRPr lang="de-DE" sz="1800"/>
            </a:lvl4pPr>
            <a:lvl5pPr latinLnBrk="0">
              <a:defRPr lang="de-DE" sz="1800"/>
            </a:lvl5pPr>
            <a:lvl6pPr latinLnBrk="0">
              <a:defRPr lang="de-DE" sz="1800"/>
            </a:lvl6pPr>
            <a:lvl7pPr latinLnBrk="0">
              <a:defRPr lang="de-DE" sz="1800"/>
            </a:lvl7pPr>
            <a:lvl8pPr latinLnBrk="0">
              <a:defRPr lang="de-DE" sz="1800" baseline="0"/>
            </a:lvl8pPr>
            <a:lvl9pPr latinLnBrk="0">
              <a:defRPr lang="de-DE" sz="1800" baseline="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bwMode="white">
          <a:xfrm>
            <a:off x="1074240" y="1828800"/>
            <a:ext cx="3293422" cy="4343400"/>
          </a:xfrm>
        </p:spPr>
        <p:txBody>
          <a:bodyPr>
            <a:normAutofit/>
          </a:bodyPr>
          <a:lstStyle>
            <a:lvl1pPr marL="0" indent="0" latinLnBrk="0">
              <a:buNone/>
              <a:defRPr lang="de-DE" sz="2000">
                <a:solidFill>
                  <a:schemeClr val="bg1"/>
                </a:solidFill>
              </a:defRPr>
            </a:lvl1pPr>
            <a:lvl2pPr marL="457200" indent="0" latinLnBrk="0">
              <a:buNone/>
              <a:defRPr lang="de-DE" sz="1200"/>
            </a:lvl2pPr>
            <a:lvl3pPr marL="914400" indent="0" latinLnBrk="0">
              <a:buNone/>
              <a:defRPr lang="de-DE" sz="1000"/>
            </a:lvl3pPr>
            <a:lvl4pPr marL="1371600" indent="0" latinLnBrk="0">
              <a:buNone/>
              <a:defRPr lang="de-DE" sz="900"/>
            </a:lvl4pPr>
            <a:lvl5pPr marL="1828800" indent="0" latinLnBrk="0">
              <a:buNone/>
              <a:defRPr lang="de-DE" sz="900"/>
            </a:lvl5pPr>
            <a:lvl6pPr marL="2286000" indent="0" latinLnBrk="0">
              <a:buNone/>
              <a:defRPr lang="de-DE" sz="900"/>
            </a:lvl6pPr>
            <a:lvl7pPr marL="2743200" indent="0" latinLnBrk="0">
              <a:buNone/>
              <a:defRPr lang="de-DE" sz="900"/>
            </a:lvl7pPr>
            <a:lvl8pPr marL="3200400" indent="0" latinLnBrk="0">
              <a:buNone/>
              <a:defRPr lang="de-DE" sz="900"/>
            </a:lvl8pPr>
            <a:lvl9pPr marL="3657600" indent="0" latinLnBrk="0">
              <a:buNone/>
              <a:defRPr lang="de-DE" sz="900"/>
            </a:lvl9pPr>
          </a:lstStyle>
          <a:p>
            <a:pPr lvl="0"/>
            <a:r>
              <a:rPr lang="de-DE"/>
              <a:t>Mastertextformat bearbeiten</a:t>
            </a:r>
          </a:p>
        </p:txBody>
      </p:sp>
      <p:sp>
        <p:nvSpPr>
          <p:cNvPr id="5" name="Datumsplatzhalter 4"/>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DC1BBB0-96F0-4077-A278-0F3FB5C104D3}" type="slidenum">
              <a:rPr lang="de-DE" smtClean="0"/>
              <a:t>‹Nr.›</a:t>
            </a:fld>
            <a:endParaRPr lang="de-DE" dirty="0"/>
          </a:p>
        </p:txBody>
      </p:sp>
      <p:pic>
        <p:nvPicPr>
          <p:cNvPr id="12" name="Grafik 11" descr="Ein Bild, das Grafiken, Clipart, Design, Darstellung enthält.&#10;&#10;Automatisch generierte Beschreibung">
            <a:extLst>
              <a:ext uri="{FF2B5EF4-FFF2-40B4-BE49-F238E27FC236}">
                <a16:creationId xmlns:a16="http://schemas.microsoft.com/office/drawing/2014/main" id="{6522BA58-2750-626C-7AC0-5C12C7E5AC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190" y="128972"/>
            <a:ext cx="504056" cy="504056"/>
          </a:xfrm>
          <a:prstGeom prst="rect">
            <a:avLst/>
          </a:prstGeom>
        </p:spPr>
      </p:pic>
      <p:sp>
        <p:nvSpPr>
          <p:cNvPr id="13" name="Textfeld 12">
            <a:extLst>
              <a:ext uri="{FF2B5EF4-FFF2-40B4-BE49-F238E27FC236}">
                <a16:creationId xmlns:a16="http://schemas.microsoft.com/office/drawing/2014/main" id="{200F37E3-0C69-BD18-8C73-15ABC1F8AB35}"/>
              </a:ext>
            </a:extLst>
          </p:cNvPr>
          <p:cNvSpPr txBox="1"/>
          <p:nvPr userDrawn="1"/>
        </p:nvSpPr>
        <p:spPr>
          <a:xfrm>
            <a:off x="11280206" y="6685263"/>
            <a:ext cx="1127731" cy="201354"/>
          </a:xfrm>
          <a:prstGeom prst="rect">
            <a:avLst/>
          </a:prstGeom>
          <a:noFill/>
        </p:spPr>
        <p:txBody>
          <a:bodyPr wrap="square" rtlCol="0">
            <a:normAutofit fontScale="40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Rechteck 10"/>
          <p:cNvSpPr/>
          <p:nvPr/>
        </p:nvSpPr>
        <p:spPr>
          <a:xfrm>
            <a:off x="0" y="0"/>
            <a:ext cx="609441" cy="685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8" name="Rechteck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9" name="Rechteck 8"/>
          <p:cNvSpPr/>
          <p:nvPr/>
        </p:nvSpPr>
        <p:spPr>
          <a:xfrm>
            <a:off x="4875530" y="0"/>
            <a:ext cx="701703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2" name="Titel 1"/>
          <p:cNvSpPr>
            <a:spLocks noGrp="1"/>
          </p:cNvSpPr>
          <p:nvPr>
            <p:ph type="title"/>
          </p:nvPr>
        </p:nvSpPr>
        <p:spPr>
          <a:xfrm>
            <a:off x="1074240" y="381000"/>
            <a:ext cx="3293422" cy="1371600"/>
          </a:xfrm>
          <a:ln>
            <a:solidFill>
              <a:schemeClr val="accent4"/>
            </a:solidFill>
          </a:ln>
        </p:spPr>
        <p:txBody>
          <a:bodyPr anchor="b">
            <a:normAutofit/>
          </a:bodyPr>
          <a:lstStyle>
            <a:lvl1pPr algn="l" latinLnBrk="0">
              <a:defRPr lang="de-DE" sz="2400" b="0" cap="all" baseline="0">
                <a:solidFill>
                  <a:schemeClr val="accent3"/>
                </a:solidFill>
              </a:defRPr>
            </a:lvl1pPr>
          </a:lstStyle>
          <a:p>
            <a:r>
              <a:rPr lang="de-DE"/>
              <a:t>Mastertitelformat bearbeiten</a:t>
            </a:r>
            <a:endParaRPr lang="de-DE" dirty="0"/>
          </a:p>
        </p:txBody>
      </p:sp>
      <p:sp>
        <p:nvSpPr>
          <p:cNvPr id="3" name="Bildplatzhalter 2"/>
          <p:cNvSpPr>
            <a:spLocks noGrp="1"/>
          </p:cNvSpPr>
          <p:nvPr>
            <p:ph type="pic" idx="1"/>
          </p:nvPr>
        </p:nvSpPr>
        <p:spPr bwMode="auto">
          <a:xfrm>
            <a:off x="5180251" y="482600"/>
            <a:ext cx="6195986" cy="5689600"/>
          </a:xfrm>
          <a:ln w="19050">
            <a:solidFill>
              <a:schemeClr val="accent4"/>
            </a:solidFill>
          </a:ln>
        </p:spPr>
        <p:txBody>
          <a:bodyPr>
            <a:normAutofit/>
          </a:bodyPr>
          <a:lstStyle>
            <a:lvl1pPr marL="0" indent="0" latinLnBrk="0">
              <a:buNone/>
              <a:defRPr lang="de-DE" sz="2800">
                <a:solidFill>
                  <a:schemeClr val="accent2"/>
                </a:solidFill>
              </a:defRPr>
            </a:lvl1pPr>
            <a:lvl2pPr marL="457200" indent="0" latinLnBrk="0">
              <a:buNone/>
              <a:defRPr lang="de-DE" sz="2800"/>
            </a:lvl2pPr>
            <a:lvl3pPr marL="914400" indent="0" latinLnBrk="0">
              <a:buNone/>
              <a:defRPr lang="de-DE" sz="2400"/>
            </a:lvl3pPr>
            <a:lvl4pPr marL="1371600" indent="0" latinLnBrk="0">
              <a:buNone/>
              <a:defRPr lang="de-DE" sz="2000"/>
            </a:lvl4pPr>
            <a:lvl5pPr marL="1828800" indent="0" latinLnBrk="0">
              <a:buNone/>
              <a:defRPr lang="de-DE" sz="2000"/>
            </a:lvl5pPr>
            <a:lvl6pPr marL="2286000" indent="0" latinLnBrk="0">
              <a:buNone/>
              <a:defRPr lang="de-DE" sz="2000"/>
            </a:lvl6pPr>
            <a:lvl7pPr marL="2743200" indent="0" latinLnBrk="0">
              <a:buNone/>
              <a:defRPr lang="de-DE" sz="2000"/>
            </a:lvl7pPr>
            <a:lvl8pPr marL="3200400" indent="0" latinLnBrk="0">
              <a:buNone/>
              <a:defRPr lang="de-DE" sz="2000"/>
            </a:lvl8pPr>
            <a:lvl9pPr marL="3657600" indent="0" latinLnBrk="0">
              <a:buNone/>
              <a:defRPr lang="de-DE"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074240" y="1828800"/>
            <a:ext cx="3293422" cy="4343400"/>
          </a:xfrm>
          <a:ln>
            <a:solidFill>
              <a:schemeClr val="accent4"/>
            </a:solidFill>
          </a:ln>
        </p:spPr>
        <p:txBody>
          <a:bodyPr>
            <a:normAutofit/>
          </a:bodyPr>
          <a:lstStyle>
            <a:lvl1pPr marL="0" indent="0" latinLnBrk="0">
              <a:buNone/>
              <a:defRPr lang="de-DE" sz="2000">
                <a:solidFill>
                  <a:schemeClr val="bg1"/>
                </a:solidFill>
              </a:defRPr>
            </a:lvl1pPr>
            <a:lvl2pPr marL="457200" indent="0" latinLnBrk="0">
              <a:buNone/>
              <a:defRPr lang="de-DE" sz="1200"/>
            </a:lvl2pPr>
            <a:lvl3pPr marL="914400" indent="0" latinLnBrk="0">
              <a:buNone/>
              <a:defRPr lang="de-DE" sz="1000"/>
            </a:lvl3pPr>
            <a:lvl4pPr marL="1371600" indent="0" latinLnBrk="0">
              <a:buNone/>
              <a:defRPr lang="de-DE" sz="900"/>
            </a:lvl4pPr>
            <a:lvl5pPr marL="1828800" indent="0" latinLnBrk="0">
              <a:buNone/>
              <a:defRPr lang="de-DE" sz="900"/>
            </a:lvl5pPr>
            <a:lvl6pPr marL="2286000" indent="0" latinLnBrk="0">
              <a:buNone/>
              <a:defRPr lang="de-DE" sz="900"/>
            </a:lvl6pPr>
            <a:lvl7pPr marL="2743200" indent="0" latinLnBrk="0">
              <a:buNone/>
              <a:defRPr lang="de-DE" sz="900"/>
            </a:lvl7pPr>
            <a:lvl8pPr marL="3200400" indent="0" latinLnBrk="0">
              <a:buNone/>
              <a:defRPr lang="de-DE" sz="900"/>
            </a:lvl8pPr>
            <a:lvl9pPr marL="3657600" indent="0" latinLnBrk="0">
              <a:buNone/>
              <a:defRPr lang="de-DE" sz="900"/>
            </a:lvl9pPr>
          </a:lstStyle>
          <a:p>
            <a:pPr lvl="0"/>
            <a:r>
              <a:rPr lang="de-DE"/>
              <a:t>Mastertextformat bearbeiten</a:t>
            </a:r>
          </a:p>
        </p:txBody>
      </p:sp>
      <p:sp>
        <p:nvSpPr>
          <p:cNvPr id="5" name="Datumsplatzhalter 4"/>
          <p:cNvSpPr>
            <a:spLocks noGrp="1"/>
          </p:cNvSpPr>
          <p:nvPr>
            <p:ph type="dt" sz="half" idx="10"/>
          </p:nvPr>
        </p:nvSpPr>
        <p:spPr/>
        <p:txBody>
          <a:bodyPr/>
          <a:lstStyle/>
          <a:p>
            <a:fld id="{C2C6F8EA-316C-41DE-B9A4-EDCC3A85ED9A}" type="datetimeFigureOut">
              <a:rPr lang="de-DE" smtClean="0"/>
              <a:t>18.08.2024</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DC1BBB0-96F0-4077-A278-0F3FB5C104D3}" type="slidenum">
              <a:rPr lang="de-DE" smtClean="0"/>
              <a:t>‹Nr.›</a:t>
            </a:fld>
            <a:endParaRPr lang="de-DE" dirty="0"/>
          </a:p>
        </p:txBody>
      </p:sp>
      <p:cxnSp>
        <p:nvCxnSpPr>
          <p:cNvPr id="10" name="Gerader Verbinde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fik 11" descr="Ein Bild, das Grafiken, Clipart, Design, Darstellung enthält.&#10;&#10;Automatisch generierte Beschreibung">
            <a:extLst>
              <a:ext uri="{FF2B5EF4-FFF2-40B4-BE49-F238E27FC236}">
                <a16:creationId xmlns:a16="http://schemas.microsoft.com/office/drawing/2014/main" id="{D6F54883-F915-691A-6688-C5AB893271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33" y="128972"/>
            <a:ext cx="504056" cy="504056"/>
          </a:xfrm>
          <a:prstGeom prst="rect">
            <a:avLst/>
          </a:prstGeom>
        </p:spPr>
      </p:pic>
      <p:sp>
        <p:nvSpPr>
          <p:cNvPr id="13" name="Textfeld 12">
            <a:extLst>
              <a:ext uri="{FF2B5EF4-FFF2-40B4-BE49-F238E27FC236}">
                <a16:creationId xmlns:a16="http://schemas.microsoft.com/office/drawing/2014/main" id="{706D4EA9-F737-07B3-6469-874D491EE1BF}"/>
              </a:ext>
            </a:extLst>
          </p:cNvPr>
          <p:cNvSpPr txBox="1"/>
          <p:nvPr userDrawn="1"/>
        </p:nvSpPr>
        <p:spPr>
          <a:xfrm>
            <a:off x="-63872" y="6721476"/>
            <a:ext cx="718249" cy="136524"/>
          </a:xfrm>
          <a:prstGeom prst="rect">
            <a:avLst/>
          </a:prstGeom>
          <a:noFill/>
        </p:spPr>
        <p:txBody>
          <a:bodyPr wrap="square" rtlCol="0">
            <a:normAutofit fontScale="25000" lnSpcReduction="20000"/>
          </a:bodyPr>
          <a:lstStyle/>
          <a:p>
            <a:pPr algn="ctr"/>
            <a:r>
              <a:rPr lang="de-DE" dirty="0">
                <a:solidFill>
                  <a:schemeClr val="accent4"/>
                </a:solidFill>
                <a:latin typeface="Roboto" panose="02000000000000000000" pitchFamily="2" charset="0"/>
                <a:ea typeface="Roboto" panose="02000000000000000000" pitchFamily="2" charset="0"/>
                <a:cs typeface="Roboto" panose="02000000000000000000" pitchFamily="2" charset="0"/>
              </a:rPr>
              <a:t>bildungssprit.de</a:t>
            </a:r>
          </a:p>
        </p:txBody>
      </p: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100000">
              <a:schemeClr val="accent1"/>
            </a:gs>
          </a:gsLst>
          <a:lin ang="2700000" scaled="1"/>
        </a:gradFill>
        <a:effectLst/>
      </p:bgPr>
    </p:bg>
    <p:spTree>
      <p:nvGrpSpPr>
        <p:cNvPr id="1" name=""/>
        <p:cNvGrpSpPr/>
        <p:nvPr/>
      </p:nvGrpSpPr>
      <p:grpSpPr>
        <a:xfrm>
          <a:off x="0" y="0"/>
          <a:ext cx="0" cy="0"/>
          <a:chOff x="0" y="0"/>
          <a:chExt cx="0" cy="0"/>
        </a:xfrm>
      </p:grpSpPr>
      <p:sp>
        <p:nvSpPr>
          <p:cNvPr id="7" name="Rechteck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de-DE" dirty="0"/>
          </a:p>
        </p:txBody>
      </p:sp>
      <p:sp>
        <p:nvSpPr>
          <p:cNvPr id="9" name="Rechteck 8"/>
          <p:cNvSpPr/>
          <p:nvPr/>
        </p:nvSpPr>
        <p:spPr>
          <a:xfrm>
            <a:off x="-20506" y="0"/>
            <a:ext cx="609441" cy="6858000"/>
          </a:xfrm>
          <a:prstGeom prst="rect">
            <a:avLst/>
          </a:prstGeom>
          <a:solidFill>
            <a:schemeClr val="accent3">
              <a:alpha val="87843"/>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de-DE" dirty="0"/>
          </a:p>
        </p:txBody>
      </p:sp>
      <p:sp>
        <p:nvSpPr>
          <p:cNvPr id="2" name="Titelplatzhalter 1"/>
          <p:cNvSpPr>
            <a:spLocks noGrp="1"/>
          </p:cNvSpPr>
          <p:nvPr>
            <p:ph type="title"/>
          </p:nvPr>
        </p:nvSpPr>
        <p:spPr>
          <a:xfrm>
            <a:off x="1593436" y="177800"/>
            <a:ext cx="9782801" cy="1239837"/>
          </a:xfrm>
          <a:prstGeom prst="rect">
            <a:avLst/>
          </a:prstGeom>
          <a:ln>
            <a:solidFill>
              <a:schemeClr val="accent4"/>
            </a:solidFill>
          </a:ln>
          <a:effectLst>
            <a:glow rad="101600">
              <a:schemeClr val="accent4">
                <a:satMod val="175000"/>
                <a:alpha val="40000"/>
              </a:schemeClr>
            </a:glow>
          </a:effectLst>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593436" y="1600200"/>
            <a:ext cx="9782801" cy="4572000"/>
          </a:xfrm>
          <a:prstGeom prst="rect">
            <a:avLst/>
          </a:prstGeom>
          <a:ln>
            <a:solidFill>
              <a:schemeClr val="accent4"/>
            </a:solidFill>
          </a:ln>
          <a:effectLst>
            <a:glow rad="63500">
              <a:schemeClr val="accent4">
                <a:satMod val="175000"/>
                <a:alpha val="40000"/>
              </a:schemeClr>
            </a:glow>
          </a:effectLst>
        </p:spPr>
        <p:txBody>
          <a:bodyPr vert="horz" lIns="91440" tIns="7200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180250" y="6356351"/>
            <a:ext cx="1218883" cy="365125"/>
          </a:xfrm>
          <a:prstGeom prst="rect">
            <a:avLst/>
          </a:prstGeom>
          <a:ln>
            <a:solidFill>
              <a:schemeClr val="accent4"/>
            </a:solidFill>
          </a:ln>
        </p:spPr>
        <p:txBody>
          <a:bodyPr vert="horz" lIns="91440" tIns="45720" rIns="91440" bIns="45720" rtlCol="0" anchor="ctr"/>
          <a:lstStyle>
            <a:lvl1pPr algn="l" latinLnBrk="0">
              <a:defRPr lang="de-DE" sz="1200" cap="all" baseline="0">
                <a:solidFill>
                  <a:schemeClr val="accent4"/>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stStyle>
          <a:p>
            <a:fld id="{C2C6F8EA-316C-41DE-B9A4-EDCC3A85ED9A}" type="datetimeFigureOut">
              <a:rPr lang="de-DE" smtClean="0"/>
              <a:pPr/>
              <a:t>18.08.2024</a:t>
            </a:fld>
            <a:endParaRPr lang="de-DE" dirty="0"/>
          </a:p>
        </p:txBody>
      </p:sp>
      <p:sp>
        <p:nvSpPr>
          <p:cNvPr id="5" name="Fußzeilenplatzhalter 4"/>
          <p:cNvSpPr>
            <a:spLocks noGrp="1"/>
          </p:cNvSpPr>
          <p:nvPr>
            <p:ph type="ftr" sz="quarter" idx="3"/>
          </p:nvPr>
        </p:nvSpPr>
        <p:spPr>
          <a:xfrm>
            <a:off x="6595933" y="6356351"/>
            <a:ext cx="3974065" cy="365125"/>
          </a:xfrm>
          <a:prstGeom prst="rect">
            <a:avLst/>
          </a:prstGeom>
          <a:ln>
            <a:solidFill>
              <a:schemeClr val="accent4"/>
            </a:solidFill>
          </a:ln>
        </p:spPr>
        <p:txBody>
          <a:bodyPr vert="horz" lIns="91440" tIns="45720" rIns="91440" bIns="45720" rtlCol="0" anchor="ctr"/>
          <a:lstStyle>
            <a:lvl1pPr algn="ctr" latinLnBrk="0">
              <a:defRPr lang="de-DE" sz="1200" cap="all" baseline="0">
                <a:solidFill>
                  <a:schemeClr val="accent4"/>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stStyle>
          <a:p>
            <a:endParaRPr lang="de-DE" dirty="0"/>
          </a:p>
        </p:txBody>
      </p:sp>
      <p:sp>
        <p:nvSpPr>
          <p:cNvPr id="6" name="Foliennummernplatzhalter 5"/>
          <p:cNvSpPr>
            <a:spLocks noGrp="1"/>
          </p:cNvSpPr>
          <p:nvPr>
            <p:ph type="sldNum" sz="quarter" idx="4"/>
          </p:nvPr>
        </p:nvSpPr>
        <p:spPr>
          <a:xfrm>
            <a:off x="10766796" y="6356351"/>
            <a:ext cx="609441" cy="365125"/>
          </a:xfrm>
          <a:prstGeom prst="rect">
            <a:avLst/>
          </a:prstGeom>
          <a:ln>
            <a:solidFill>
              <a:schemeClr val="accent4"/>
            </a:solidFill>
          </a:ln>
        </p:spPr>
        <p:txBody>
          <a:bodyPr vert="horz" lIns="91440" tIns="45720" rIns="91440" bIns="45720" rtlCol="0" anchor="ctr"/>
          <a:lstStyle>
            <a:lvl1pPr algn="r" latinLnBrk="0">
              <a:defRPr lang="de-DE" sz="1200" cap="all" baseline="0">
                <a:solidFill>
                  <a:schemeClr val="accent4"/>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stStyle>
          <a:p>
            <a:fld id="{7DC1BBB0-96F0-4077-A278-0F3FB5C104D3}" type="slidenum">
              <a:rPr lang="de-DE" smtClean="0"/>
              <a:pPr/>
              <a:t>‹Nr.›</a:t>
            </a:fld>
            <a:endParaRPr lang="de-DE" dirty="0"/>
          </a:p>
        </p:txBody>
      </p:sp>
      <p:pic>
        <p:nvPicPr>
          <p:cNvPr id="11" name="Grafik 10" descr="Ein Bild, das Grafiken, Clipart, Design, Darstellung enthält.&#10;&#10;Automatisch generierte Beschreibung">
            <a:extLst>
              <a:ext uri="{FF2B5EF4-FFF2-40B4-BE49-F238E27FC236}">
                <a16:creationId xmlns:a16="http://schemas.microsoft.com/office/drawing/2014/main" id="{5DB8CB18-ED49-28CA-F526-8A69FEFA46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309" y="116632"/>
            <a:ext cx="504056" cy="504056"/>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de-DE" sz="3600" kern="1200">
          <a:solidFill>
            <a:schemeClr val="accent3"/>
          </a:solidFill>
          <a:effectLst/>
          <a:latin typeface="Roboto Black" panose="02000000000000000000" pitchFamily="2" charset="0"/>
          <a:ea typeface="Roboto Black" panose="02000000000000000000" pitchFamily="2" charset="0"/>
          <a:cs typeface="Roboto Black" panose="02000000000000000000" pitchFamily="2" charset="0"/>
        </a:defRPr>
      </a:lvl1pPr>
    </p:titleStyle>
    <p:bodyStyle>
      <a:lvl1pPr marL="246888" indent="-246888" algn="l" defTabSz="914400" rtl="0" eaLnBrk="1" latinLnBrk="0" hangingPunct="1">
        <a:lnSpc>
          <a:spcPct val="90000"/>
        </a:lnSpc>
        <a:spcBef>
          <a:spcPts val="1400"/>
        </a:spcBef>
        <a:buClr>
          <a:schemeClr val="accent3">
            <a:lumMod val="20000"/>
            <a:lumOff val="80000"/>
          </a:schemeClr>
        </a:buClr>
        <a:buSzPct val="100000"/>
        <a:buFont typeface="Wingdings" panose="05000000000000000000" pitchFamily="2" charset="2"/>
        <a:buChar char=""/>
        <a:defRPr lang="de-DE" sz="2800" kern="1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vl2pPr marL="612648" indent="-246888" algn="l" defTabSz="914400" rtl="0" eaLnBrk="1" latinLnBrk="0" hangingPunct="1">
        <a:lnSpc>
          <a:spcPct val="90000"/>
        </a:lnSpc>
        <a:spcBef>
          <a:spcPts val="600"/>
        </a:spcBef>
        <a:buClr>
          <a:schemeClr val="accent4">
            <a:lumMod val="60000"/>
            <a:lumOff val="40000"/>
          </a:schemeClr>
        </a:buClr>
        <a:buFont typeface="Webdings" panose="05030102010509060703" pitchFamily="18" charset="2"/>
        <a:buChar char=""/>
        <a:defRPr lang="de-DE" sz="2400" kern="1200">
          <a:solidFill>
            <a:schemeClr val="accent4"/>
          </a:solidFill>
          <a:latin typeface="Roboto Condensed Medium" panose="020F0502020204030204" pitchFamily="2" charset="0"/>
          <a:ea typeface="Roboto Condensed Medium" panose="020F0502020204030204" pitchFamily="2" charset="0"/>
          <a:cs typeface="Roboto Condensed Medium" panose="020F0502020204030204" pitchFamily="2" charset="0"/>
        </a:defRPr>
      </a:lvl2pPr>
      <a:lvl3pPr marL="978408" indent="-246888" algn="l" defTabSz="914400" rtl="0" eaLnBrk="1" latinLnBrk="0" hangingPunct="1">
        <a:lnSpc>
          <a:spcPct val="90000"/>
        </a:lnSpc>
        <a:spcBef>
          <a:spcPts val="600"/>
        </a:spcBef>
        <a:buClr>
          <a:schemeClr val="bg1"/>
        </a:buClr>
        <a:buFont typeface="Wingdings" panose="05000000000000000000" pitchFamily="2" charset="2"/>
        <a:buChar char=""/>
        <a:defRPr lang="de-DE" sz="200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44168" indent="-246888" algn="l" defTabSz="914400" rtl="0" eaLnBrk="1" latinLnBrk="0" hangingPunct="1">
        <a:lnSpc>
          <a:spcPct val="90000"/>
        </a:lnSpc>
        <a:spcBef>
          <a:spcPts val="600"/>
        </a:spcBef>
        <a:buClr>
          <a:schemeClr val="accent4"/>
        </a:buClr>
        <a:buFont typeface="Webdings" panose="05030102010509060703" pitchFamily="18" charset="2"/>
        <a:buChar char=""/>
        <a:defRPr lang="de-DE" sz="1800" kern="1200">
          <a:solidFill>
            <a:schemeClr val="accent4"/>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1709928" indent="-246888" algn="l" defTabSz="914400" rtl="0" eaLnBrk="1" latinLnBrk="0" hangingPunct="1">
        <a:lnSpc>
          <a:spcPct val="90000"/>
        </a:lnSpc>
        <a:spcBef>
          <a:spcPts val="600"/>
        </a:spcBef>
        <a:buClr>
          <a:schemeClr val="accent2"/>
        </a:buClr>
        <a:buFont typeface="Webdings" panose="05030102010509060703" pitchFamily="18" charset="2"/>
        <a:buChar char=""/>
        <a:defRPr lang="de-DE" sz="1600" kern="1200">
          <a:solidFill>
            <a:schemeClr val="accent3"/>
          </a:solidFill>
          <a:latin typeface="Roboto Thin" panose="02000000000000000000" pitchFamily="2" charset="0"/>
          <a:ea typeface="Roboto Thin" panose="02000000000000000000" pitchFamily="2" charset="0"/>
          <a:cs typeface="Roboto Thin" panose="02000000000000000000" pitchFamily="2" charset="0"/>
        </a:defRPr>
      </a:lvl5pPr>
      <a:lvl6pPr marL="2075688" indent="-246888" algn="l" defTabSz="914400" rtl="0" eaLnBrk="1" latinLnBrk="0" hangingPunct="1">
        <a:lnSpc>
          <a:spcPct val="90000"/>
        </a:lnSpc>
        <a:spcBef>
          <a:spcPts val="600"/>
        </a:spcBef>
        <a:buFont typeface="Euphemia" pitchFamily="34" charset="0"/>
        <a:buChar char="–"/>
        <a:defRPr lang="de-DE"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de-DE"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de-DE"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de-DE" sz="1800" kern="1200" baseline="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vz.de/" TargetMode="External"/><Relationship Id="rId2" Type="http://schemas.openxmlformats.org/officeDocument/2006/relationships/hyperlink" Target="http://www.verbraucherzentrale.de/" TargetMode="External"/><Relationship Id="rId1" Type="http://schemas.openxmlformats.org/officeDocument/2006/relationships/slideLayout" Target="../slideLayouts/slideLayout2.xml"/><Relationship Id="rId4" Type="http://schemas.openxmlformats.org/officeDocument/2006/relationships/hyperlink" Target="https://ec.europa.eu/consumers/odr/main/?event=main.home.sh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400"/>
              <a:t>M2: Überblick </a:t>
            </a:r>
            <a:r>
              <a:rPr lang="de-DE" sz="4400" dirty="0"/>
              <a:t>über Verbraucherschutzgesetze und Rechte der Verbraucherinnen und Verbraucher</a:t>
            </a:r>
          </a:p>
        </p:txBody>
      </p:sp>
      <p:sp>
        <p:nvSpPr>
          <p:cNvPr id="3" name="Untertitel 2"/>
          <p:cNvSpPr>
            <a:spLocks noGrp="1"/>
          </p:cNvSpPr>
          <p:nvPr>
            <p:ph type="subTitle" idx="1"/>
          </p:nvPr>
        </p:nvSpPr>
        <p:spPr/>
        <p:txBody>
          <a:bodyPr/>
          <a:lstStyle/>
          <a:p>
            <a:r>
              <a:rPr lang="de-DE" dirty="0"/>
              <a:t>Überblick zum Start von M2</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E5C0-FB69-65AD-B3E4-5741376829F1}"/>
              </a:ext>
            </a:extLst>
          </p:cNvPr>
          <p:cNvSpPr>
            <a:spLocks noGrp="1"/>
          </p:cNvSpPr>
          <p:nvPr>
            <p:ph type="title"/>
          </p:nvPr>
        </p:nvSpPr>
        <p:spPr/>
        <p:txBody>
          <a:bodyPr/>
          <a:lstStyle/>
          <a:p>
            <a:r>
              <a:rPr lang="de-DE" dirty="0"/>
              <a:t>Verbraucherschutz bei Internetgeschäften</a:t>
            </a:r>
          </a:p>
        </p:txBody>
      </p:sp>
      <p:sp>
        <p:nvSpPr>
          <p:cNvPr id="3" name="Textplatzhalter 2">
            <a:extLst>
              <a:ext uri="{FF2B5EF4-FFF2-40B4-BE49-F238E27FC236}">
                <a16:creationId xmlns:a16="http://schemas.microsoft.com/office/drawing/2014/main" id="{2783FCC2-633A-A09D-46CD-1A7E983ACEA0}"/>
              </a:ext>
            </a:extLst>
          </p:cNvPr>
          <p:cNvSpPr>
            <a:spLocks noGrp="1"/>
          </p:cNvSpPr>
          <p:nvPr>
            <p:ph type="body" idx="1"/>
          </p:nvPr>
        </p:nvSpPr>
        <p:spPr/>
        <p:txBody>
          <a:bodyPr/>
          <a:lstStyle/>
          <a:p>
            <a:r>
              <a:rPr lang="de-DE" dirty="0"/>
              <a:t>Schnelles Geld im Netz und die rechtlichen Rahmenbedingungen</a:t>
            </a:r>
          </a:p>
        </p:txBody>
      </p:sp>
    </p:spTree>
    <p:extLst>
      <p:ext uri="{BB962C8B-B14F-4D97-AF65-F5344CB8AC3E}">
        <p14:creationId xmlns:p14="http://schemas.microsoft.com/office/powerpoint/2010/main" val="2273545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B1BCE-CE33-30C9-64ED-CE3A0A313894}"/>
              </a:ext>
            </a:extLst>
          </p:cNvPr>
          <p:cNvSpPr>
            <a:spLocks noGrp="1"/>
          </p:cNvSpPr>
          <p:nvPr>
            <p:ph type="title"/>
          </p:nvPr>
        </p:nvSpPr>
        <p:spPr/>
        <p:txBody>
          <a:bodyPr/>
          <a:lstStyle/>
          <a:p>
            <a:r>
              <a:rPr lang="de-DE" dirty="0"/>
              <a:t>Einführung</a:t>
            </a:r>
          </a:p>
        </p:txBody>
      </p:sp>
      <p:sp>
        <p:nvSpPr>
          <p:cNvPr id="3" name="Inhaltsplatzhalter 2">
            <a:extLst>
              <a:ext uri="{FF2B5EF4-FFF2-40B4-BE49-F238E27FC236}">
                <a16:creationId xmlns:a16="http://schemas.microsoft.com/office/drawing/2014/main" id="{8303455E-CF5F-FA84-4FC3-0CA5FAF61A15}"/>
              </a:ext>
            </a:extLst>
          </p:cNvPr>
          <p:cNvSpPr>
            <a:spLocks noGrp="1"/>
          </p:cNvSpPr>
          <p:nvPr>
            <p:ph idx="1"/>
          </p:nvPr>
        </p:nvSpPr>
        <p:spPr>
          <a:solidFill>
            <a:schemeClr val="bg2"/>
          </a:solidFill>
        </p:spPr>
        <p:txBody>
          <a:bodyPr>
            <a:normAutofit fontScale="92500" lnSpcReduction="10000"/>
          </a:bodyPr>
          <a:lstStyle/>
          <a:p>
            <a:pPr marL="358775" indent="-358775">
              <a:buClr>
                <a:srgbClr val="523583"/>
              </a:buClr>
            </a:pPr>
            <a:r>
              <a:rPr lang="de-DE" dirty="0">
                <a:solidFill>
                  <a:srgbClr val="523583"/>
                </a:solidFill>
              </a:rPr>
              <a:t>Das Versprechen vom schnellen Geld im Internet lockt viele junge Menschen und unerfahrene Investoren an. </a:t>
            </a:r>
          </a:p>
          <a:p>
            <a:pPr marL="358775" indent="-358775">
              <a:buClr>
                <a:srgbClr val="523583"/>
              </a:buClr>
            </a:pPr>
            <a:r>
              <a:rPr lang="de-DE" dirty="0">
                <a:solidFill>
                  <a:srgbClr val="523583"/>
                </a:solidFill>
              </a:rPr>
              <a:t>In der digitalen Welt gibt es zahlreiche Angebote, die scheinbar mühelos finanziellen Erfolg versprechen. </a:t>
            </a:r>
          </a:p>
          <a:p>
            <a:pPr marL="358775" indent="-358775">
              <a:buClr>
                <a:srgbClr val="523583"/>
              </a:buClr>
            </a:pPr>
            <a:r>
              <a:rPr lang="de-DE" dirty="0">
                <a:solidFill>
                  <a:srgbClr val="523583"/>
                </a:solidFill>
              </a:rPr>
              <a:t>Diese Angebote beinhalten jedoch oft erhebliche Risiken.</a:t>
            </a:r>
          </a:p>
          <a:p>
            <a:pPr marL="358775" indent="-358775">
              <a:buClr>
                <a:srgbClr val="523583"/>
              </a:buClr>
            </a:pPr>
            <a:r>
              <a:rPr lang="de-DE" dirty="0">
                <a:solidFill>
                  <a:srgbClr val="523583"/>
                </a:solidFill>
              </a:rPr>
              <a:t>Rechtliche Rahmenbedingungen sind entscheidend, um Verbraucher vor Betrug und unseriösen Geschäftsmodellen zu schützen. </a:t>
            </a:r>
          </a:p>
          <a:p>
            <a:pPr marL="358775" indent="-358775">
              <a:buClr>
                <a:srgbClr val="523583"/>
              </a:buClr>
            </a:pPr>
            <a:r>
              <a:rPr lang="de-DE" dirty="0">
                <a:solidFill>
                  <a:srgbClr val="523583"/>
                </a:solidFill>
              </a:rPr>
              <a:t>Dieser Überblick befasst sich mit den in M1 kennengelernten Modellen.</a:t>
            </a:r>
          </a:p>
        </p:txBody>
      </p:sp>
      <p:sp>
        <p:nvSpPr>
          <p:cNvPr id="4" name="Textplatzhalter 3">
            <a:extLst>
              <a:ext uri="{FF2B5EF4-FFF2-40B4-BE49-F238E27FC236}">
                <a16:creationId xmlns:a16="http://schemas.microsoft.com/office/drawing/2014/main" id="{1F33FFEA-55F3-55A8-2CFB-A13149BAFB72}"/>
              </a:ext>
            </a:extLst>
          </p:cNvPr>
          <p:cNvSpPr>
            <a:spLocks noGrp="1"/>
          </p:cNvSpPr>
          <p:nvPr>
            <p:ph type="body" sz="half" idx="2"/>
          </p:nvPr>
        </p:nvSpPr>
        <p:spPr/>
        <p:txBody>
          <a:bodyPr/>
          <a:lstStyle/>
          <a:p>
            <a:r>
              <a:rPr lang="de-DE" dirty="0"/>
              <a:t>grundlegende Erkenntnisse</a:t>
            </a:r>
          </a:p>
        </p:txBody>
      </p:sp>
      <p:pic>
        <p:nvPicPr>
          <p:cNvPr id="6" name="Grafik 5" descr="Ein Bild, das Cartoon, Puppe, lila enthält.&#10;&#10;Automatisch generierte Beschreibung">
            <a:extLst>
              <a:ext uri="{FF2B5EF4-FFF2-40B4-BE49-F238E27FC236}">
                <a16:creationId xmlns:a16="http://schemas.microsoft.com/office/drawing/2014/main" id="{78AE3425-3209-536B-BA4F-09620FD7A87D}"/>
              </a:ext>
            </a:extLst>
          </p:cNvPr>
          <p:cNvPicPr>
            <a:picLocks noChangeAspect="1"/>
          </p:cNvPicPr>
          <p:nvPr/>
        </p:nvPicPr>
        <p:blipFill>
          <a:blip r:embed="rId2"/>
          <a:stretch>
            <a:fillRect/>
          </a:stretch>
        </p:blipFill>
        <p:spPr>
          <a:xfrm>
            <a:off x="1107376" y="2780928"/>
            <a:ext cx="3260286" cy="3260286"/>
          </a:xfrm>
          <a:prstGeom prst="ellipse">
            <a:avLst/>
          </a:prstGeom>
          <a:ln>
            <a:noFill/>
          </a:ln>
          <a:effectLst>
            <a:softEdge rad="112500"/>
          </a:effectLst>
        </p:spPr>
      </p:pic>
    </p:spTree>
    <p:extLst>
      <p:ext uri="{BB962C8B-B14F-4D97-AF65-F5344CB8AC3E}">
        <p14:creationId xmlns:p14="http://schemas.microsoft.com/office/powerpoint/2010/main" val="225923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Dropshipping und rechtliche Herausforderungen</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92500"/>
          </a:bodyPr>
          <a:lstStyle/>
          <a:p>
            <a:pPr marL="358775" indent="-358775"/>
            <a:r>
              <a:rPr lang="de-DE" sz="3200" dirty="0"/>
              <a:t>Geschäftsmodell: Händler verkauft Produkte ohne eigene Lagerhaltung, Versand direkt durch Lieferanten.</a:t>
            </a:r>
          </a:p>
          <a:p>
            <a:pPr marL="358775" indent="-358775"/>
            <a:r>
              <a:rPr lang="de-DE" sz="3200" dirty="0"/>
              <a:t>Rechtliche Aspekte:</a:t>
            </a:r>
          </a:p>
          <a:p>
            <a:pPr marL="724535" lvl="1" indent="-358775"/>
            <a:r>
              <a:rPr lang="de-DE" sz="2800" dirty="0"/>
              <a:t>Fernabsatzgesetz (§ 312c BGB): 14-tägiges Widerrufsrecht für Verbraucher.</a:t>
            </a:r>
          </a:p>
          <a:p>
            <a:pPr marL="724535" lvl="1" indent="-358775"/>
            <a:r>
              <a:rPr lang="de-DE" sz="2800" dirty="0"/>
              <a:t>Verbraucherrechte: Händler müssen Gewährleistung und Rückgaberechte bieten.</a:t>
            </a:r>
          </a:p>
          <a:p>
            <a:pPr marL="358775" indent="-358775"/>
            <a:r>
              <a:rPr lang="de-DE" sz="3200" dirty="0"/>
              <a:t>Herausforderung: Transparenz über die Herkunft der Produkte und Identität des Verkäufers ist notwendig.</a:t>
            </a:r>
            <a:endParaRPr lang="de-DE" dirty="0">
              <a:solidFill>
                <a:schemeClr val="accent2"/>
              </a:solidFill>
            </a:endParaRPr>
          </a:p>
        </p:txBody>
      </p:sp>
    </p:spTree>
    <p:extLst>
      <p:ext uri="{BB962C8B-B14F-4D97-AF65-F5344CB8AC3E}">
        <p14:creationId xmlns:p14="http://schemas.microsoft.com/office/powerpoint/2010/main" val="28952783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KI-basierte Geschäftsmodelle und Verantwortung der Anbieter</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lnSpcReduction="10000"/>
          </a:bodyPr>
          <a:lstStyle/>
          <a:p>
            <a:pPr marL="358775" indent="-358775"/>
            <a:r>
              <a:rPr lang="de-DE" sz="3200" dirty="0"/>
              <a:t>Geschäftsmodell: Nutzung von Künstlicher Intelligenz zur Automatisierung von Prozessen, z.B. Trading-Algorithmen.</a:t>
            </a:r>
          </a:p>
          <a:p>
            <a:pPr marL="358775" indent="-358775"/>
            <a:r>
              <a:rPr lang="de-DE" sz="3200" dirty="0"/>
              <a:t>Rechtliche Anforderungen:</a:t>
            </a:r>
          </a:p>
          <a:p>
            <a:pPr marL="724535" lvl="1" indent="-358775"/>
            <a:r>
              <a:rPr lang="de-DE" sz="2800" dirty="0"/>
              <a:t>WpHG und MiFID II: Transparenz und umfassende Kundeninformation vorgeschrieben.</a:t>
            </a:r>
          </a:p>
          <a:p>
            <a:pPr marL="724535" lvl="1" indent="-358775"/>
            <a:r>
              <a:rPr lang="de-DE" sz="2800" dirty="0"/>
              <a:t>Haftung: Anbieter haften für Fehler der KI, die zu finanziellen Verlusten führen.</a:t>
            </a:r>
          </a:p>
          <a:p>
            <a:pPr marL="358775" indent="-358775"/>
            <a:r>
              <a:rPr lang="de-DE" sz="3200" dirty="0"/>
              <a:t>Herausforderung: Transparente Darstellung der Funktionsweise von Algorithmen.</a:t>
            </a:r>
            <a:endParaRPr lang="de-DE" dirty="0">
              <a:solidFill>
                <a:schemeClr val="accent2"/>
              </a:solidFill>
            </a:endParaRPr>
          </a:p>
        </p:txBody>
      </p:sp>
    </p:spTree>
    <p:extLst>
      <p:ext uri="{BB962C8B-B14F-4D97-AF65-F5344CB8AC3E}">
        <p14:creationId xmlns:p14="http://schemas.microsoft.com/office/powerpoint/2010/main" val="78271160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Trading-Gruppen (</a:t>
            </a:r>
            <a:r>
              <a:rPr lang="de-DE" dirty="0" err="1"/>
              <a:t>Telegram</a:t>
            </a:r>
            <a:r>
              <a:rPr lang="de-DE" dirty="0"/>
              <a:t>/</a:t>
            </a:r>
            <a:r>
              <a:rPr lang="de-DE" dirty="0" err="1"/>
              <a:t>Discord</a:t>
            </a:r>
            <a:r>
              <a:rPr lang="de-DE" dirty="0"/>
              <a:t>) und Schutz vor Finanzbetrug</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a:bodyPr>
          <a:lstStyle/>
          <a:p>
            <a:pPr marL="358775" indent="-358775"/>
            <a:r>
              <a:rPr lang="de-DE" sz="3200" dirty="0"/>
              <a:t>Geschäftsmodell: Gruppen bieten Handelstipps und Signale für den Finanzmarkt, oft unreguliert.</a:t>
            </a:r>
          </a:p>
          <a:p>
            <a:pPr marL="358775" indent="-358775"/>
            <a:r>
              <a:rPr lang="de-DE" sz="3200" dirty="0"/>
              <a:t>Rechtliche Anforderungen:</a:t>
            </a:r>
          </a:p>
          <a:p>
            <a:pPr marL="724535" lvl="1" indent="-358775"/>
            <a:r>
              <a:rPr lang="de-DE" sz="2800" dirty="0"/>
              <a:t>WpHG und MiFID II: Lizenzen erforderlich, umfassende Risikoinformationen notwendig.</a:t>
            </a:r>
          </a:p>
          <a:p>
            <a:pPr marL="724535" lvl="1" indent="-358775"/>
            <a:r>
              <a:rPr lang="de-DE" sz="2800" dirty="0"/>
              <a:t>Strafbarkeit: Handel ohne notwendige Erlaubnis ist strafbar, Betrug kann rechtlich verfolgt werden.</a:t>
            </a:r>
          </a:p>
          <a:p>
            <a:pPr marL="358775" indent="-358775"/>
            <a:r>
              <a:rPr lang="de-DE" sz="3200" dirty="0"/>
              <a:t>Risiko: Hohe Verluste durch spekulative Tipps und unlizenzierte Anbieter.</a:t>
            </a:r>
            <a:endParaRPr lang="de-DE" dirty="0">
              <a:solidFill>
                <a:schemeClr val="accent2"/>
              </a:solidFill>
            </a:endParaRPr>
          </a:p>
        </p:txBody>
      </p:sp>
    </p:spTree>
    <p:extLst>
      <p:ext uri="{BB962C8B-B14F-4D97-AF65-F5344CB8AC3E}">
        <p14:creationId xmlns:p14="http://schemas.microsoft.com/office/powerpoint/2010/main" val="30181679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Online-Kurse und Rechte auf Transparenz und Qualität</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a:bodyPr>
          <a:lstStyle/>
          <a:p>
            <a:pPr marL="358775" indent="-358775"/>
            <a:r>
              <a:rPr lang="de-DE" sz="3200" dirty="0"/>
              <a:t>Geschäftsmodell: Verkauf von Kursen, die schnellen finanziellen Erfolg versprechen.</a:t>
            </a:r>
          </a:p>
          <a:p>
            <a:pPr marL="358775" indent="-358775"/>
            <a:r>
              <a:rPr lang="de-DE" sz="3200" dirty="0"/>
              <a:t>Rechtliche Anforderungen:</a:t>
            </a:r>
          </a:p>
          <a:p>
            <a:pPr marL="724535" lvl="1" indent="-358775"/>
            <a:r>
              <a:rPr lang="de-DE" sz="2800" dirty="0"/>
              <a:t>BGB: Anspruch auf transparente Informationen über Kursinhalte und Anbieter.</a:t>
            </a:r>
          </a:p>
          <a:p>
            <a:pPr marL="724535" lvl="1" indent="-358775"/>
            <a:r>
              <a:rPr lang="de-DE" sz="2800" dirty="0"/>
              <a:t>Fernabsatzverträge: Widerrufsrecht, Schutz vor versteckten Kosten.</a:t>
            </a:r>
          </a:p>
          <a:p>
            <a:pPr marL="358775" indent="-358775"/>
            <a:r>
              <a:rPr lang="de-DE" sz="3200" dirty="0"/>
              <a:t>Herausforderung: Schutz vor überteuerten und intransparenten Kursangeboten.</a:t>
            </a:r>
            <a:endParaRPr lang="de-DE" dirty="0">
              <a:solidFill>
                <a:schemeClr val="accent2"/>
              </a:solidFill>
            </a:endParaRPr>
          </a:p>
        </p:txBody>
      </p:sp>
    </p:spTree>
    <p:extLst>
      <p:ext uri="{BB962C8B-B14F-4D97-AF65-F5344CB8AC3E}">
        <p14:creationId xmlns:p14="http://schemas.microsoft.com/office/powerpoint/2010/main" val="54638000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Schneeballsysteme und Network Marketing</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92500" lnSpcReduction="10000"/>
          </a:bodyPr>
          <a:lstStyle/>
          <a:p>
            <a:pPr marL="358775" indent="-358775"/>
            <a:r>
              <a:rPr lang="de-DE" sz="3200" dirty="0"/>
              <a:t>Geschäftsmodelle: Verdienste durch Anwerben neuer Mitglieder (Schneeballsysteme) oder Produktverkauf und Mitgliederwerbung (Network Marketing).</a:t>
            </a:r>
          </a:p>
          <a:p>
            <a:pPr marL="358775" indent="-358775"/>
            <a:r>
              <a:rPr lang="de-DE" sz="3200" dirty="0"/>
              <a:t>Rechtliche Aspekte:</a:t>
            </a:r>
          </a:p>
          <a:p>
            <a:pPr marL="724535" lvl="1" indent="-358775"/>
            <a:r>
              <a:rPr lang="de-DE" sz="2800" dirty="0"/>
              <a:t>Schneeballsysteme (illegal): Verbot durch UWG § 16, keine echten Produkte, kollabieren ohne neue Mitglieder.</a:t>
            </a:r>
          </a:p>
          <a:p>
            <a:pPr marL="724535" lvl="1" indent="-358775"/>
            <a:r>
              <a:rPr lang="de-DE" sz="2800" dirty="0"/>
              <a:t>Network Marketing (legal, aber risikobehaftet): Produkte werden verkauft, Fokus oft auf Mitgliederwerbung, Gewinne hauptsächlich für obere Ebenen.</a:t>
            </a:r>
          </a:p>
          <a:p>
            <a:pPr marL="358775" indent="-358775"/>
            <a:r>
              <a:rPr lang="de-DE" sz="3200" dirty="0"/>
              <a:t>Risiko: Häufig hohe Einstiegsgebühren, geringe Einnahmen für untere Ebenen.</a:t>
            </a:r>
            <a:endParaRPr lang="de-DE" dirty="0">
              <a:solidFill>
                <a:schemeClr val="accent2"/>
              </a:solidFill>
            </a:endParaRPr>
          </a:p>
        </p:txBody>
      </p:sp>
    </p:spTree>
    <p:extLst>
      <p:ext uri="{BB962C8B-B14F-4D97-AF65-F5344CB8AC3E}">
        <p14:creationId xmlns:p14="http://schemas.microsoft.com/office/powerpoint/2010/main" val="156868537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Hustle- und Mindset-Communities</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85000" lnSpcReduction="20000"/>
          </a:bodyPr>
          <a:lstStyle/>
          <a:p>
            <a:pPr marL="358775" indent="-358775"/>
            <a:r>
              <a:rPr lang="de-DE" sz="3200" dirty="0"/>
              <a:t>Geschäftsmodelle: Online-Gruppen propagieren finanzielle Erfolge durch harte Arbeit und das richtige Mindset.</a:t>
            </a:r>
          </a:p>
          <a:p>
            <a:pPr marL="358775" indent="-358775"/>
            <a:r>
              <a:rPr lang="de-DE" sz="3200" dirty="0"/>
              <a:t>Rechtliche Aspekte:</a:t>
            </a:r>
          </a:p>
          <a:p>
            <a:pPr marL="724535" lvl="1" indent="-358775"/>
            <a:r>
              <a:rPr lang="de-DE" sz="2800" dirty="0"/>
              <a:t>Beschränkte Geschäftsfähigkeit: Minderjährige zwischen 7 und 18 Jahren sind nur beschränkt geschäftsfähig (§ 104 ff. BGB). Mitgliedschaften, die sie abschließen, sind nur wirksam, wenn sie im Rahmen ihres Taschengelds (§ 110 BGB, „Taschengeldparagraph“) abgeschlossen werden oder die Zustimmung ihrer gesetzlichen Vertreter (z.B. Eltern) vorliegt.</a:t>
            </a:r>
          </a:p>
          <a:p>
            <a:pPr marL="358775" indent="-358775"/>
            <a:r>
              <a:rPr lang="de-DE" sz="3600" dirty="0"/>
              <a:t>Risiko: </a:t>
            </a:r>
          </a:p>
          <a:p>
            <a:pPr marL="724535" lvl="1" indent="-358775"/>
            <a:r>
              <a:rPr lang="de-DE" sz="2800" dirty="0"/>
              <a:t>Finanzielle Verluste: Hohe Kosten für wertlose Kurse/Mitgliedschaften.</a:t>
            </a:r>
          </a:p>
          <a:p>
            <a:pPr marL="724535" lvl="1" indent="-358775"/>
            <a:r>
              <a:rPr lang="de-DE" sz="2800" dirty="0"/>
              <a:t>Mentale Belastung: Unrealistische Erwartungen, Druck zur ständigen Selbstoptimierung</a:t>
            </a:r>
            <a:endParaRPr lang="de-DE" dirty="0">
              <a:solidFill>
                <a:schemeClr val="accent2"/>
              </a:solidFill>
            </a:endParaRPr>
          </a:p>
        </p:txBody>
      </p:sp>
    </p:spTree>
    <p:extLst>
      <p:ext uri="{BB962C8B-B14F-4D97-AF65-F5344CB8AC3E}">
        <p14:creationId xmlns:p14="http://schemas.microsoft.com/office/powerpoint/2010/main" val="193925808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B1BCE-CE33-30C9-64ED-CE3A0A313894}"/>
              </a:ext>
            </a:extLst>
          </p:cNvPr>
          <p:cNvSpPr>
            <a:spLocks noGrp="1"/>
          </p:cNvSpPr>
          <p:nvPr>
            <p:ph type="title"/>
          </p:nvPr>
        </p:nvSpPr>
        <p:spPr/>
        <p:txBody>
          <a:bodyPr>
            <a:normAutofit fontScale="90000"/>
          </a:bodyPr>
          <a:lstStyle/>
          <a:p>
            <a:r>
              <a:rPr lang="de-DE" dirty="0"/>
              <a:t>Rechtliche Ansprüche bei der Gründung von Unternehmen</a:t>
            </a:r>
          </a:p>
        </p:txBody>
      </p:sp>
      <p:sp>
        <p:nvSpPr>
          <p:cNvPr id="3" name="Inhaltsplatzhalter 2">
            <a:extLst>
              <a:ext uri="{FF2B5EF4-FFF2-40B4-BE49-F238E27FC236}">
                <a16:creationId xmlns:a16="http://schemas.microsoft.com/office/drawing/2014/main" id="{8303455E-CF5F-FA84-4FC3-0CA5FAF61A15}"/>
              </a:ext>
            </a:extLst>
          </p:cNvPr>
          <p:cNvSpPr>
            <a:spLocks noGrp="1"/>
          </p:cNvSpPr>
          <p:nvPr>
            <p:ph idx="1"/>
          </p:nvPr>
        </p:nvSpPr>
        <p:spPr>
          <a:solidFill>
            <a:schemeClr val="bg2"/>
          </a:solidFill>
        </p:spPr>
        <p:txBody>
          <a:bodyPr>
            <a:normAutofit fontScale="92500" lnSpcReduction="20000"/>
          </a:bodyPr>
          <a:lstStyle/>
          <a:p>
            <a:pPr marL="358775" indent="-358775">
              <a:buClr>
                <a:srgbClr val="523583"/>
              </a:buClr>
            </a:pPr>
            <a:r>
              <a:rPr lang="de-DE" dirty="0">
                <a:solidFill>
                  <a:srgbClr val="523583"/>
                </a:solidFill>
              </a:rPr>
              <a:t>Wer ein eigenes Unternehmen gründen möchte, sei es im Bereich des Online-Handels, der Finanzdienstleistungen oder im Coaching, muss eine Reihe von rechtlichen Anforderungen erfüllen.</a:t>
            </a:r>
          </a:p>
          <a:p>
            <a:pPr marL="358775" indent="-358775">
              <a:buClr>
                <a:srgbClr val="523583"/>
              </a:buClr>
            </a:pPr>
            <a:r>
              <a:rPr lang="de-DE" dirty="0">
                <a:solidFill>
                  <a:srgbClr val="523583"/>
                </a:solidFill>
              </a:rPr>
              <a:t>Dazu gehören die Gewerbeanmeldung, die Beachtung der Steuergesetze und die Einhaltung der Vorschriften zur Datensicherheit und zum Verbraucherschutz.</a:t>
            </a:r>
          </a:p>
          <a:p>
            <a:pPr marL="358775" indent="-358775">
              <a:buClr>
                <a:srgbClr val="523583"/>
              </a:buClr>
            </a:pPr>
            <a:r>
              <a:rPr lang="de-DE" dirty="0">
                <a:solidFill>
                  <a:srgbClr val="523583"/>
                </a:solidFill>
              </a:rPr>
              <a:t>Insbesondere im Bereich des E-Commerce sind klare Regelungen zu AGB, Impressumspflicht und Datenschutz erforderlich. </a:t>
            </a:r>
          </a:p>
          <a:p>
            <a:pPr marL="358775" indent="-358775">
              <a:buClr>
                <a:srgbClr val="523583"/>
              </a:buClr>
            </a:pPr>
            <a:r>
              <a:rPr lang="de-DE" dirty="0">
                <a:solidFill>
                  <a:srgbClr val="523583"/>
                </a:solidFill>
              </a:rPr>
              <a:t>Verstöße gegen diese Regelungen können zu Abmahnungen und hohen Geldstrafen führen.</a:t>
            </a:r>
          </a:p>
        </p:txBody>
      </p:sp>
      <p:sp>
        <p:nvSpPr>
          <p:cNvPr id="4" name="Textplatzhalter 3">
            <a:extLst>
              <a:ext uri="{FF2B5EF4-FFF2-40B4-BE49-F238E27FC236}">
                <a16:creationId xmlns:a16="http://schemas.microsoft.com/office/drawing/2014/main" id="{1F33FFEA-55F3-55A8-2CFB-A13149BAFB72}"/>
              </a:ext>
            </a:extLst>
          </p:cNvPr>
          <p:cNvSpPr>
            <a:spLocks noGrp="1"/>
          </p:cNvSpPr>
          <p:nvPr>
            <p:ph type="body" sz="half" idx="2"/>
          </p:nvPr>
        </p:nvSpPr>
        <p:spPr/>
        <p:txBody>
          <a:bodyPr/>
          <a:lstStyle/>
          <a:p>
            <a:endParaRPr lang="de-DE" dirty="0"/>
          </a:p>
        </p:txBody>
      </p:sp>
      <p:pic>
        <p:nvPicPr>
          <p:cNvPr id="6" name="Grafik 5" descr="Ein Bild, das Cartoon, Puppe, lila enthält.&#10;&#10;Automatisch generierte Beschreibung">
            <a:extLst>
              <a:ext uri="{FF2B5EF4-FFF2-40B4-BE49-F238E27FC236}">
                <a16:creationId xmlns:a16="http://schemas.microsoft.com/office/drawing/2014/main" id="{78AE3425-3209-536B-BA4F-09620FD7A87D}"/>
              </a:ext>
            </a:extLst>
          </p:cNvPr>
          <p:cNvPicPr>
            <a:picLocks noChangeAspect="1"/>
          </p:cNvPicPr>
          <p:nvPr/>
        </p:nvPicPr>
        <p:blipFill>
          <a:blip r:embed="rId2"/>
          <a:stretch>
            <a:fillRect/>
          </a:stretch>
        </p:blipFill>
        <p:spPr>
          <a:xfrm>
            <a:off x="1107376" y="2780928"/>
            <a:ext cx="3260286" cy="3260286"/>
          </a:xfrm>
          <a:prstGeom prst="ellipse">
            <a:avLst/>
          </a:prstGeom>
          <a:ln>
            <a:noFill/>
          </a:ln>
          <a:effectLst>
            <a:softEdge rad="112500"/>
          </a:effectLst>
        </p:spPr>
      </p:pic>
    </p:spTree>
    <p:extLst>
      <p:ext uri="{BB962C8B-B14F-4D97-AF65-F5344CB8AC3E}">
        <p14:creationId xmlns:p14="http://schemas.microsoft.com/office/powerpoint/2010/main" val="10292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B1BCE-CE33-30C9-64ED-CE3A0A313894}"/>
              </a:ext>
            </a:extLst>
          </p:cNvPr>
          <p:cNvSpPr>
            <a:spLocks noGrp="1"/>
          </p:cNvSpPr>
          <p:nvPr>
            <p:ph type="title"/>
          </p:nvPr>
        </p:nvSpPr>
        <p:spPr/>
        <p:txBody>
          <a:bodyPr/>
          <a:lstStyle/>
          <a:p>
            <a:r>
              <a:rPr lang="de-DE" dirty="0"/>
              <a:t>Fazit</a:t>
            </a:r>
          </a:p>
        </p:txBody>
      </p:sp>
      <p:sp>
        <p:nvSpPr>
          <p:cNvPr id="3" name="Inhaltsplatzhalter 2">
            <a:extLst>
              <a:ext uri="{FF2B5EF4-FFF2-40B4-BE49-F238E27FC236}">
                <a16:creationId xmlns:a16="http://schemas.microsoft.com/office/drawing/2014/main" id="{8303455E-CF5F-FA84-4FC3-0CA5FAF61A15}"/>
              </a:ext>
            </a:extLst>
          </p:cNvPr>
          <p:cNvSpPr>
            <a:spLocks noGrp="1"/>
          </p:cNvSpPr>
          <p:nvPr>
            <p:ph idx="1"/>
          </p:nvPr>
        </p:nvSpPr>
        <p:spPr>
          <a:solidFill>
            <a:schemeClr val="bg2"/>
          </a:solidFill>
        </p:spPr>
        <p:txBody>
          <a:bodyPr>
            <a:normAutofit fontScale="92500" lnSpcReduction="20000"/>
          </a:bodyPr>
          <a:lstStyle/>
          <a:p>
            <a:pPr marL="358775" indent="-358775">
              <a:buClr>
                <a:srgbClr val="523583"/>
              </a:buClr>
            </a:pPr>
            <a:r>
              <a:rPr lang="de-DE" dirty="0">
                <a:solidFill>
                  <a:srgbClr val="523583"/>
                </a:solidFill>
              </a:rPr>
              <a:t>Die verlockenden Versprechungen des schnellen Geldes im Internet sind oft mit erheblichen Risiken verbunden. </a:t>
            </a:r>
          </a:p>
          <a:p>
            <a:pPr marL="358775" indent="-358775">
              <a:buClr>
                <a:srgbClr val="523583"/>
              </a:buClr>
            </a:pPr>
            <a:r>
              <a:rPr lang="de-DE" dirty="0">
                <a:solidFill>
                  <a:srgbClr val="523583"/>
                </a:solidFill>
              </a:rPr>
              <a:t>Verbraucher sollten sich ihrer Rechte bewusst sein und die Angebote kritisch hinterfragen. </a:t>
            </a:r>
          </a:p>
          <a:p>
            <a:pPr marL="358775" indent="-358775">
              <a:buClr>
                <a:srgbClr val="523583"/>
              </a:buClr>
            </a:pPr>
            <a:r>
              <a:rPr lang="de-DE" dirty="0">
                <a:solidFill>
                  <a:srgbClr val="523583"/>
                </a:solidFill>
              </a:rPr>
              <a:t>Das deutsche Recht bietet umfangreichen Schutz vor unseriösen Geschäftspraktiken, dennoch ist Aufklärung und Eigenverantwortung der beste Schutz. </a:t>
            </a:r>
          </a:p>
          <a:p>
            <a:pPr marL="358775" indent="-358775">
              <a:buClr>
                <a:srgbClr val="523583"/>
              </a:buClr>
            </a:pPr>
            <a:r>
              <a:rPr lang="de-DE" dirty="0">
                <a:solidFill>
                  <a:srgbClr val="523583"/>
                </a:solidFill>
              </a:rPr>
              <a:t>Bei der Gründung von eigenen Unternehmen oder dem Eingehen von Online-Geschäften ist es unerlässlich, sich über die rechtlichen Rahmenbedingungen zu informieren und diese strikt einzuhalten.</a:t>
            </a:r>
          </a:p>
        </p:txBody>
      </p:sp>
      <p:sp>
        <p:nvSpPr>
          <p:cNvPr id="4" name="Textplatzhalter 3">
            <a:extLst>
              <a:ext uri="{FF2B5EF4-FFF2-40B4-BE49-F238E27FC236}">
                <a16:creationId xmlns:a16="http://schemas.microsoft.com/office/drawing/2014/main" id="{1F33FFEA-55F3-55A8-2CFB-A13149BAFB72}"/>
              </a:ext>
            </a:extLst>
          </p:cNvPr>
          <p:cNvSpPr>
            <a:spLocks noGrp="1"/>
          </p:cNvSpPr>
          <p:nvPr>
            <p:ph type="body" sz="half" idx="2"/>
          </p:nvPr>
        </p:nvSpPr>
        <p:spPr/>
        <p:txBody>
          <a:bodyPr/>
          <a:lstStyle/>
          <a:p>
            <a:endParaRPr lang="de-DE" dirty="0"/>
          </a:p>
        </p:txBody>
      </p:sp>
      <p:pic>
        <p:nvPicPr>
          <p:cNvPr id="6" name="Grafik 5" descr="Ein Bild, das Cartoon, Puppe, lila enthält.&#10;&#10;Automatisch generierte Beschreibung">
            <a:extLst>
              <a:ext uri="{FF2B5EF4-FFF2-40B4-BE49-F238E27FC236}">
                <a16:creationId xmlns:a16="http://schemas.microsoft.com/office/drawing/2014/main" id="{78AE3425-3209-536B-BA4F-09620FD7A87D}"/>
              </a:ext>
            </a:extLst>
          </p:cNvPr>
          <p:cNvPicPr>
            <a:picLocks noChangeAspect="1"/>
          </p:cNvPicPr>
          <p:nvPr/>
        </p:nvPicPr>
        <p:blipFill>
          <a:blip r:embed="rId2"/>
          <a:stretch>
            <a:fillRect/>
          </a:stretch>
        </p:blipFill>
        <p:spPr>
          <a:xfrm>
            <a:off x="1107376" y="2780928"/>
            <a:ext cx="3260286" cy="3260286"/>
          </a:xfrm>
          <a:prstGeom prst="ellipse">
            <a:avLst/>
          </a:prstGeom>
          <a:ln>
            <a:noFill/>
          </a:ln>
          <a:effectLst>
            <a:softEdge rad="112500"/>
          </a:effectLst>
        </p:spPr>
      </p:pic>
    </p:spTree>
    <p:extLst>
      <p:ext uri="{BB962C8B-B14F-4D97-AF65-F5344CB8AC3E}">
        <p14:creationId xmlns:p14="http://schemas.microsoft.com/office/powerpoint/2010/main" val="31033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E5C0-FB69-65AD-B3E4-5741376829F1}"/>
              </a:ext>
            </a:extLst>
          </p:cNvPr>
          <p:cNvSpPr>
            <a:spLocks noGrp="1"/>
          </p:cNvSpPr>
          <p:nvPr>
            <p:ph type="title"/>
          </p:nvPr>
        </p:nvSpPr>
        <p:spPr/>
        <p:txBody>
          <a:bodyPr/>
          <a:lstStyle/>
          <a:p>
            <a:r>
              <a:rPr lang="de-DE" dirty="0"/>
              <a:t>Verbraucherschutz bei Internetgeschäften</a:t>
            </a:r>
          </a:p>
        </p:txBody>
      </p:sp>
      <p:sp>
        <p:nvSpPr>
          <p:cNvPr id="3" name="Textplatzhalter 2">
            <a:extLst>
              <a:ext uri="{FF2B5EF4-FFF2-40B4-BE49-F238E27FC236}">
                <a16:creationId xmlns:a16="http://schemas.microsoft.com/office/drawing/2014/main" id="{2783FCC2-633A-A09D-46CD-1A7E983ACEA0}"/>
              </a:ext>
            </a:extLst>
          </p:cNvPr>
          <p:cNvSpPr>
            <a:spLocks noGrp="1"/>
          </p:cNvSpPr>
          <p:nvPr>
            <p:ph type="body" idx="1"/>
          </p:nvPr>
        </p:nvSpPr>
        <p:spPr/>
        <p:txBody>
          <a:bodyPr/>
          <a:lstStyle/>
          <a:p>
            <a:r>
              <a:rPr lang="de-DE" dirty="0"/>
              <a:t>Wichtige Regelungen und Gesetze</a:t>
            </a:r>
          </a:p>
          <a:p>
            <a:endParaRPr lang="de-DE" dirty="0"/>
          </a:p>
        </p:txBody>
      </p:sp>
    </p:spTree>
    <p:extLst>
      <p:ext uri="{BB962C8B-B14F-4D97-AF65-F5344CB8AC3E}">
        <p14:creationId xmlns:p14="http://schemas.microsoft.com/office/powerpoint/2010/main" val="5757970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Kreis, Farbigkeit, Kunst enthält.&#10;&#10;Automatisch generierte Beschreibung">
            <a:extLst>
              <a:ext uri="{FF2B5EF4-FFF2-40B4-BE49-F238E27FC236}">
                <a16:creationId xmlns:a16="http://schemas.microsoft.com/office/drawing/2014/main" id="{C78CF94E-1176-8B86-4079-723CF6CF8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040" y="80628"/>
            <a:ext cx="6696744" cy="6696744"/>
          </a:xfrm>
          <a:prstGeom prst="rect">
            <a:avLst/>
          </a:prstGeom>
        </p:spPr>
      </p:pic>
    </p:spTree>
    <p:extLst>
      <p:ext uri="{BB962C8B-B14F-4D97-AF65-F5344CB8AC3E}">
        <p14:creationId xmlns:p14="http://schemas.microsoft.com/office/powerpoint/2010/main" val="298564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8AE4E-90DB-7A84-936D-E84EA8F6E9AA}"/>
              </a:ext>
            </a:extLst>
          </p:cNvPr>
          <p:cNvSpPr>
            <a:spLocks noGrp="1"/>
          </p:cNvSpPr>
          <p:nvPr>
            <p:ph type="title"/>
          </p:nvPr>
        </p:nvSpPr>
        <p:spPr/>
        <p:txBody>
          <a:bodyPr/>
          <a:lstStyle/>
          <a:p>
            <a:r>
              <a:rPr lang="de-DE" dirty="0"/>
              <a:t>Einleitung</a:t>
            </a:r>
          </a:p>
        </p:txBody>
      </p:sp>
      <p:sp>
        <p:nvSpPr>
          <p:cNvPr id="3" name="Inhaltsplatzhalter 2">
            <a:extLst>
              <a:ext uri="{FF2B5EF4-FFF2-40B4-BE49-F238E27FC236}">
                <a16:creationId xmlns:a16="http://schemas.microsoft.com/office/drawing/2014/main" id="{73757AA3-2F9F-46F5-2EA8-23B3092C3400}"/>
              </a:ext>
            </a:extLst>
          </p:cNvPr>
          <p:cNvSpPr>
            <a:spLocks noGrp="1"/>
          </p:cNvSpPr>
          <p:nvPr>
            <p:ph idx="1"/>
          </p:nvPr>
        </p:nvSpPr>
        <p:spPr/>
        <p:txBody>
          <a:bodyPr/>
          <a:lstStyle/>
          <a:p>
            <a:pPr marL="358775" indent="-358775"/>
            <a:r>
              <a:rPr lang="de-DE" dirty="0"/>
              <a:t>Verbraucherschutz im Online-Handel:</a:t>
            </a:r>
          </a:p>
          <a:p>
            <a:pPr marL="717550" lvl="1" indent="-352425"/>
            <a:r>
              <a:rPr lang="de-DE" dirty="0"/>
              <a:t>Mit dem Aufkommen des E-Commerce sind neue Risiken für Verbraucher entstanden.</a:t>
            </a:r>
          </a:p>
          <a:p>
            <a:pPr marL="717550" lvl="1" indent="-352425"/>
            <a:r>
              <a:rPr lang="de-DE" dirty="0"/>
              <a:t>Der Schutz der Verbraucher wird durch verschiedene Gesetze und Verordnungen sichergestellt.</a:t>
            </a:r>
          </a:p>
          <a:p>
            <a:pPr marL="358775" indent="-358775"/>
            <a:r>
              <a:rPr lang="de-DE" dirty="0"/>
              <a:t>Ziel dieser Präsentation:</a:t>
            </a:r>
          </a:p>
          <a:p>
            <a:pPr marL="717550" lvl="1" indent="-352425"/>
            <a:r>
              <a:rPr lang="de-DE" dirty="0"/>
              <a:t>Vermittlung der wichtigsten gesetzlichen Regelungen</a:t>
            </a:r>
          </a:p>
          <a:p>
            <a:pPr marL="717550" lvl="1" indent="-352425"/>
            <a:r>
              <a:rPr lang="de-DE" dirty="0"/>
              <a:t>Aufklärung über die Rechte von Verbrauchern beim Online-Shopping.</a:t>
            </a:r>
          </a:p>
        </p:txBody>
      </p:sp>
    </p:spTree>
    <p:extLst>
      <p:ext uri="{BB962C8B-B14F-4D97-AF65-F5344CB8AC3E}">
        <p14:creationId xmlns:p14="http://schemas.microsoft.com/office/powerpoint/2010/main" val="10846529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Widerrufsrecht</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lstStyle/>
          <a:p>
            <a:pPr marL="358775" indent="-358775"/>
            <a:r>
              <a:rPr lang="de-DE" dirty="0"/>
              <a:t>Zentrales Recht im Online-Handel:</a:t>
            </a:r>
          </a:p>
          <a:p>
            <a:pPr marL="724535" lvl="1" indent="-358775"/>
            <a:r>
              <a:rPr lang="de-DE" dirty="0"/>
              <a:t>Verbraucher haben das Recht, einen Online-Kaufvertrag innerhalb von 14 Tagen zu widerrufen.</a:t>
            </a:r>
          </a:p>
          <a:p>
            <a:pPr marL="724535" lvl="1" indent="-358775"/>
            <a:r>
              <a:rPr lang="de-DE" dirty="0"/>
              <a:t>Dies ist ohne Angabe von Gründen möglich.</a:t>
            </a:r>
          </a:p>
          <a:p>
            <a:pPr marL="358775" indent="-358775"/>
            <a:r>
              <a:rPr lang="de-DE" dirty="0"/>
              <a:t>Gesetzliche Grundlage:</a:t>
            </a:r>
          </a:p>
          <a:p>
            <a:pPr marL="724535" lvl="1" indent="-358775"/>
            <a:r>
              <a:rPr lang="de-DE" dirty="0"/>
              <a:t>§ 355 BGB regelt das Widerrufsrecht für Verbraucherverträge.</a:t>
            </a:r>
          </a:p>
          <a:p>
            <a:pPr marL="358775" indent="-358775"/>
            <a:r>
              <a:rPr lang="de-DE" dirty="0"/>
              <a:t>Pflichten des Händlers:</a:t>
            </a:r>
          </a:p>
          <a:p>
            <a:pPr marL="724535" lvl="1" indent="-358775"/>
            <a:r>
              <a:rPr lang="de-DE" dirty="0"/>
              <a:t>Der Händler muss den Verbraucher klar und verständlich über das Widerrufsrecht informieren.</a:t>
            </a:r>
          </a:p>
          <a:p>
            <a:pPr marL="724535" lvl="1" indent="-358775"/>
            <a:r>
              <a:rPr lang="de-DE" dirty="0"/>
              <a:t>Eine fehlerhafte oder fehlende Belehrung verlängert das Widerrufsrecht.</a:t>
            </a:r>
          </a:p>
        </p:txBody>
      </p:sp>
    </p:spTree>
    <p:extLst>
      <p:ext uri="{BB962C8B-B14F-4D97-AF65-F5344CB8AC3E}">
        <p14:creationId xmlns:p14="http://schemas.microsoft.com/office/powerpoint/2010/main" val="27348718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Informationspflichten</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92500"/>
          </a:bodyPr>
          <a:lstStyle/>
          <a:p>
            <a:pPr marL="358775" indent="-358775"/>
            <a:r>
              <a:rPr lang="de-DE" dirty="0"/>
              <a:t>Wichtige Verbraucherinformationen vor dem Kaufabschluss:</a:t>
            </a:r>
          </a:p>
          <a:p>
            <a:pPr marL="724535" lvl="1" indent="-358775"/>
            <a:r>
              <a:rPr lang="de-DE" dirty="0"/>
              <a:t>Händler müssen den Gesamtpreis, Lieferkosten und alle weiteren Kosten offenlegen.</a:t>
            </a:r>
          </a:p>
          <a:p>
            <a:pPr marL="724535" lvl="1" indent="-358775"/>
            <a:r>
              <a:rPr lang="de-DE" dirty="0"/>
              <a:t>Verbraucher müssen über das Widerrufsrecht und die Rücksendekosten informiert werden.</a:t>
            </a:r>
          </a:p>
          <a:p>
            <a:pPr marL="724535" lvl="1" indent="-358775"/>
            <a:r>
              <a:rPr lang="de-DE" dirty="0"/>
              <a:t>Zahlungsmethoden und Lieferbedingungen müssen klar angegeben werden.</a:t>
            </a:r>
          </a:p>
          <a:p>
            <a:pPr marL="358775" indent="-358775"/>
            <a:r>
              <a:rPr lang="de-DE" dirty="0"/>
              <a:t>Gesetzliche Grundlagen:</a:t>
            </a:r>
          </a:p>
          <a:p>
            <a:pPr marL="724535" lvl="1" indent="-358775"/>
            <a:r>
              <a:rPr lang="de-DE" dirty="0"/>
              <a:t>§ 312d BGB und die Verbraucherrechterichtlinie 2011/83/EU regeln die Informationspflichten.</a:t>
            </a:r>
          </a:p>
          <a:p>
            <a:pPr marL="724535" lvl="1" indent="-358775"/>
            <a:r>
              <a:rPr lang="de-DE" dirty="0"/>
              <a:t>Fehlt eine dieser Informationen, kann der Vertrag unter Umständen nichtig sein.</a:t>
            </a:r>
          </a:p>
        </p:txBody>
      </p:sp>
    </p:spTree>
    <p:extLst>
      <p:ext uri="{BB962C8B-B14F-4D97-AF65-F5344CB8AC3E}">
        <p14:creationId xmlns:p14="http://schemas.microsoft.com/office/powerpoint/2010/main" val="1863181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Datenschutz</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lnSpcReduction="10000"/>
          </a:bodyPr>
          <a:lstStyle/>
          <a:p>
            <a:pPr marL="358775" indent="-358775"/>
            <a:r>
              <a:rPr lang="de-DE" sz="3200" dirty="0"/>
              <a:t>Schutz personenbezogener Daten:</a:t>
            </a:r>
          </a:p>
          <a:p>
            <a:pPr marL="724535" lvl="1" indent="-358775"/>
            <a:r>
              <a:rPr lang="de-DE" sz="2800" dirty="0"/>
              <a:t>Online-Händler dürfen personenbezogene Daten nur mit ausdrücklicher Zustimmung des Verbrauchers erheben und verarbeiten.</a:t>
            </a:r>
          </a:p>
          <a:p>
            <a:pPr marL="724535" lvl="1" indent="-358775"/>
            <a:r>
              <a:rPr lang="de-DE" sz="2800" dirty="0"/>
              <a:t>Verbraucher haben das Recht zu erfahren, welche Daten gespeichert werden und wofür sie verwendet werden.</a:t>
            </a:r>
          </a:p>
          <a:p>
            <a:pPr marL="358775" indent="-358775"/>
            <a:r>
              <a:rPr lang="de-DE" sz="3200" dirty="0"/>
              <a:t>Regelungen durch die DSGVO:</a:t>
            </a:r>
          </a:p>
          <a:p>
            <a:pPr marL="724535" lvl="1" indent="-358775"/>
            <a:r>
              <a:rPr lang="de-DE" sz="2800" dirty="0"/>
              <a:t>Die Datenschutz-Grundverordnung (DSGVO) gilt in der gesamten EU.</a:t>
            </a:r>
          </a:p>
          <a:p>
            <a:pPr marL="724535" lvl="1" indent="-358775"/>
            <a:r>
              <a:rPr lang="de-DE" sz="2800" dirty="0"/>
              <a:t>Verstöße gegen die DSGVO können zu hohen Bußgeldern führen.</a:t>
            </a:r>
            <a:endParaRPr lang="de-DE" dirty="0"/>
          </a:p>
        </p:txBody>
      </p:sp>
    </p:spTree>
    <p:extLst>
      <p:ext uri="{BB962C8B-B14F-4D97-AF65-F5344CB8AC3E}">
        <p14:creationId xmlns:p14="http://schemas.microsoft.com/office/powerpoint/2010/main" val="58017961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Rechte bei Problemen</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92500" lnSpcReduction="10000"/>
          </a:bodyPr>
          <a:lstStyle/>
          <a:p>
            <a:pPr marL="358775" indent="-358775"/>
            <a:r>
              <a:rPr lang="de-DE" sz="3200" dirty="0"/>
              <a:t>Rechte des Verbrauchers bei Mängeln:</a:t>
            </a:r>
          </a:p>
          <a:p>
            <a:pPr marL="724535" lvl="1" indent="-358775"/>
            <a:r>
              <a:rPr lang="de-DE" sz="2800" dirty="0"/>
              <a:t>Nachbesserung: Der Verbraucher kann verlangen, dass der Händler den Mangel behebt.</a:t>
            </a:r>
          </a:p>
          <a:p>
            <a:pPr marL="724535" lvl="1" indent="-358775"/>
            <a:r>
              <a:rPr lang="de-DE" sz="2800" dirty="0"/>
              <a:t>Ersatzlieferung: Bei erheblichen Mängeln hat der Verbraucher das Recht auf eine Ersatzlieferung.</a:t>
            </a:r>
          </a:p>
          <a:p>
            <a:pPr marL="724535" lvl="1" indent="-358775"/>
            <a:r>
              <a:rPr lang="de-DE" sz="2800" dirty="0"/>
              <a:t>Rücktritt vom Kaufvertrag: Bei nicht behebbaren Mängeln kann der Verbraucher vom Vertrag zurücktreten.</a:t>
            </a:r>
          </a:p>
          <a:p>
            <a:pPr marL="358775" indent="-358775"/>
            <a:r>
              <a:rPr lang="de-DE" sz="3200" dirty="0"/>
              <a:t>Gesetzliche Grundlage:</a:t>
            </a:r>
          </a:p>
          <a:p>
            <a:pPr marL="724535" lvl="1" indent="-358775"/>
            <a:r>
              <a:rPr lang="de-DE" sz="2800" dirty="0"/>
              <a:t>Diese Rechte sind in § 437 BGB geregelt.</a:t>
            </a:r>
          </a:p>
          <a:p>
            <a:pPr marL="724535" lvl="1" indent="-358775"/>
            <a:r>
              <a:rPr lang="de-DE" sz="2800" dirty="0"/>
              <a:t>Der Händler ist verpflichtet, diese Mängelrechte ohne zusätzliche Kosten zu erfüllen.</a:t>
            </a:r>
            <a:endParaRPr lang="de-DE" dirty="0"/>
          </a:p>
        </p:txBody>
      </p:sp>
    </p:spTree>
    <p:extLst>
      <p:ext uri="{BB962C8B-B14F-4D97-AF65-F5344CB8AC3E}">
        <p14:creationId xmlns:p14="http://schemas.microsoft.com/office/powerpoint/2010/main" val="31518361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Unterstützende Organisationen</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fontScale="77500" lnSpcReduction="20000"/>
          </a:bodyPr>
          <a:lstStyle/>
          <a:p>
            <a:pPr marL="358775" indent="-358775"/>
            <a:r>
              <a:rPr lang="de-DE" sz="3200" dirty="0"/>
              <a:t>Verbraucherzentrale:</a:t>
            </a:r>
          </a:p>
          <a:p>
            <a:pPr marL="724535" lvl="1" indent="-358775"/>
            <a:r>
              <a:rPr lang="de-DE" sz="2800" dirty="0"/>
              <a:t>Bietet umfassende Beratung bei Problemen im Online-Handel.</a:t>
            </a:r>
          </a:p>
          <a:p>
            <a:pPr marL="724535" lvl="1" indent="-358775"/>
            <a:r>
              <a:rPr lang="de-DE" sz="2800" dirty="0"/>
              <a:t>Unterstützung bei der Durchsetzung von Verbraucherrechten.</a:t>
            </a:r>
          </a:p>
          <a:p>
            <a:pPr marL="724535" lvl="1" indent="-358775"/>
            <a:r>
              <a:rPr lang="de-DE" sz="2800" dirty="0"/>
              <a:t>Webseite: </a:t>
            </a:r>
            <a:r>
              <a:rPr lang="de-DE" sz="2800" dirty="0">
                <a:hlinkClick r:id="rId2"/>
              </a:rPr>
              <a:t>www.verbraucherzentrale.de</a:t>
            </a:r>
            <a:endParaRPr lang="de-DE" sz="2800" dirty="0"/>
          </a:p>
          <a:p>
            <a:pPr marL="358775" indent="-358775"/>
            <a:r>
              <a:rPr lang="de-DE" sz="3200" dirty="0"/>
              <a:t>Europäisches Verbraucherzentrum Deutschland (EVZ):</a:t>
            </a:r>
          </a:p>
          <a:p>
            <a:pPr marL="724535" lvl="1" indent="-358775"/>
            <a:r>
              <a:rPr lang="de-DE" sz="2800" dirty="0"/>
              <a:t>Unterstützung bei grenzüberschreitenden Problemen innerhalb der EU.</a:t>
            </a:r>
          </a:p>
          <a:p>
            <a:pPr marL="724535" lvl="1" indent="-358775"/>
            <a:r>
              <a:rPr lang="de-DE" sz="2800" dirty="0"/>
              <a:t>Hilft bei der Lösung von Konflikten zwischen Verbrauchern und Händlern in anderen EU-Ländern.</a:t>
            </a:r>
          </a:p>
          <a:p>
            <a:pPr marL="724535" lvl="1" indent="-358775"/>
            <a:r>
              <a:rPr lang="de-DE" sz="2800" dirty="0"/>
              <a:t>Webseite: </a:t>
            </a:r>
            <a:r>
              <a:rPr lang="de-DE" sz="2800" dirty="0">
                <a:hlinkClick r:id="rId3"/>
              </a:rPr>
              <a:t>www.evz.de</a:t>
            </a:r>
            <a:endParaRPr lang="de-DE" sz="2800" dirty="0"/>
          </a:p>
          <a:p>
            <a:pPr marL="358775" indent="-358775"/>
            <a:r>
              <a:rPr lang="de-DE" sz="3200" dirty="0"/>
              <a:t>Online-Schlichtungsstellen:</a:t>
            </a:r>
          </a:p>
          <a:p>
            <a:pPr marL="724535" lvl="1" indent="-358775"/>
            <a:r>
              <a:rPr lang="de-DE" sz="2800" dirty="0"/>
              <a:t>Alternative Streitbeilegung bei Konflikten im Online-Handel.</a:t>
            </a:r>
          </a:p>
          <a:p>
            <a:pPr marL="724535" lvl="1" indent="-358775"/>
            <a:r>
              <a:rPr lang="de-DE" sz="2800" dirty="0"/>
              <a:t>ODR-Plattform der EU-Kommission als zentrale Anlaufstelle.</a:t>
            </a:r>
          </a:p>
          <a:p>
            <a:pPr marL="724535" lvl="1" indent="-358775"/>
            <a:r>
              <a:rPr lang="de-DE" sz="2800" dirty="0"/>
              <a:t>Webseite: </a:t>
            </a:r>
            <a:r>
              <a:rPr lang="de-DE" sz="2800" dirty="0">
                <a:solidFill>
                  <a:schemeClr val="accent2"/>
                </a:solidFill>
                <a:hlinkClick r:id="rId4">
                  <a:extLst>
                    <a:ext uri="{A12FA001-AC4F-418D-AE19-62706E023703}">
                      <ahyp:hlinkClr xmlns:ahyp="http://schemas.microsoft.com/office/drawing/2018/hyperlinkcolor" val="tx"/>
                    </a:ext>
                  </a:extLst>
                </a:hlinkClick>
              </a:rPr>
              <a:t>Online Dispute Resolution | European </a:t>
            </a:r>
            <a:r>
              <a:rPr lang="de-DE" sz="2800" dirty="0" err="1">
                <a:solidFill>
                  <a:schemeClr val="accent2"/>
                </a:solidFill>
                <a:hlinkClick r:id="rId4">
                  <a:extLst>
                    <a:ext uri="{A12FA001-AC4F-418D-AE19-62706E023703}">
                      <ahyp:hlinkClr xmlns:ahyp="http://schemas.microsoft.com/office/drawing/2018/hyperlinkcolor" val="tx"/>
                    </a:ext>
                  </a:extLst>
                </a:hlinkClick>
              </a:rPr>
              <a:t>Commission</a:t>
            </a:r>
            <a:r>
              <a:rPr lang="de-DE" sz="2800" dirty="0">
                <a:solidFill>
                  <a:schemeClr val="accent2"/>
                </a:solidFill>
                <a:hlinkClick r:id="rId4">
                  <a:extLst>
                    <a:ext uri="{A12FA001-AC4F-418D-AE19-62706E023703}">
                      <ahyp:hlinkClr xmlns:ahyp="http://schemas.microsoft.com/office/drawing/2018/hyperlinkcolor" val="tx"/>
                    </a:ext>
                  </a:extLst>
                </a:hlinkClick>
              </a:rPr>
              <a:t> (europa.eu)</a:t>
            </a:r>
            <a:endParaRPr lang="de-DE" sz="2800" dirty="0">
              <a:solidFill>
                <a:schemeClr val="accent2"/>
              </a:solidFill>
            </a:endParaRPr>
          </a:p>
        </p:txBody>
      </p:sp>
    </p:spTree>
    <p:extLst>
      <p:ext uri="{BB962C8B-B14F-4D97-AF65-F5344CB8AC3E}">
        <p14:creationId xmlns:p14="http://schemas.microsoft.com/office/powerpoint/2010/main" val="31536391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19BA8-41B4-E189-9B5D-2215F38084D7}"/>
              </a:ext>
            </a:extLst>
          </p:cNvPr>
          <p:cNvSpPr>
            <a:spLocks noGrp="1"/>
          </p:cNvSpPr>
          <p:nvPr>
            <p:ph type="title"/>
          </p:nvPr>
        </p:nvSpPr>
        <p:spPr/>
        <p:txBody>
          <a:bodyPr/>
          <a:lstStyle/>
          <a:p>
            <a:r>
              <a:rPr lang="de-DE" dirty="0"/>
              <a:t>Fazit</a:t>
            </a:r>
          </a:p>
        </p:txBody>
      </p:sp>
      <p:sp>
        <p:nvSpPr>
          <p:cNvPr id="3" name="Inhaltsplatzhalter 2">
            <a:extLst>
              <a:ext uri="{FF2B5EF4-FFF2-40B4-BE49-F238E27FC236}">
                <a16:creationId xmlns:a16="http://schemas.microsoft.com/office/drawing/2014/main" id="{DF6EE2FF-F6C3-CC24-CAB1-EAB007C4BC75}"/>
              </a:ext>
            </a:extLst>
          </p:cNvPr>
          <p:cNvSpPr>
            <a:spLocks noGrp="1"/>
          </p:cNvSpPr>
          <p:nvPr>
            <p:ph idx="1"/>
          </p:nvPr>
        </p:nvSpPr>
        <p:spPr/>
        <p:txBody>
          <a:bodyPr>
            <a:normAutofit lnSpcReduction="10000"/>
          </a:bodyPr>
          <a:lstStyle/>
          <a:p>
            <a:pPr marL="358775" indent="-358775"/>
            <a:r>
              <a:rPr lang="de-DE" sz="3200" dirty="0"/>
              <a:t>Gute Absicherung des Verbraucherschutzes</a:t>
            </a:r>
          </a:p>
          <a:p>
            <a:pPr marL="724535" lvl="1" indent="-358775"/>
            <a:r>
              <a:rPr lang="de-DE" sz="2800" dirty="0"/>
              <a:t>Der Verbraucherschutz im Internet wird durch umfangreiche Gesetze und Verordnungen gewährleistet.</a:t>
            </a:r>
          </a:p>
          <a:p>
            <a:pPr marL="724535" lvl="1" indent="-358775"/>
            <a:r>
              <a:rPr lang="de-DE" sz="2800" dirty="0"/>
              <a:t>Verbraucher sollten ihre Rechte kennen und aktiv nutzen.</a:t>
            </a:r>
            <a:endParaRPr lang="de-DE" sz="3200" dirty="0"/>
          </a:p>
          <a:p>
            <a:pPr marL="358775" indent="-358775"/>
            <a:r>
              <a:rPr lang="de-DE" sz="3600" dirty="0"/>
              <a:t>Rolle der Verbraucherzentralen und anderer Organisationen</a:t>
            </a:r>
          </a:p>
          <a:p>
            <a:pPr marL="724535" lvl="1" indent="-358775"/>
            <a:r>
              <a:rPr lang="de-DE" sz="2800" dirty="0"/>
              <a:t>Diese Organisationen spielen eine wichtige Rolle bei der Durchsetzung der Rechte von Verbrauchern.</a:t>
            </a:r>
          </a:p>
          <a:p>
            <a:pPr marL="724535" lvl="1" indent="-358775"/>
            <a:r>
              <a:rPr lang="de-DE" sz="2800" dirty="0"/>
              <a:t>Sie bieten Unterstützung und Beratung bei Problemen im Online-Handel.</a:t>
            </a:r>
            <a:endParaRPr lang="de-DE" sz="3200" dirty="0"/>
          </a:p>
        </p:txBody>
      </p:sp>
    </p:spTree>
    <p:extLst>
      <p:ext uri="{BB962C8B-B14F-4D97-AF65-F5344CB8AC3E}">
        <p14:creationId xmlns:p14="http://schemas.microsoft.com/office/powerpoint/2010/main" val="1117737641"/>
      </p:ext>
    </p:extLst>
  </p:cSld>
  <p:clrMapOvr>
    <a:masterClrMapping/>
  </p:clrMapOvr>
  <p:transition spd="slow">
    <p:push dir="u"/>
  </p:transition>
</p:sld>
</file>

<file path=ppt/theme/theme1.xml><?xml version="1.0" encoding="utf-8"?>
<a:theme xmlns:a="http://schemas.openxmlformats.org/drawingml/2006/main" name="Mathe 16:9">
  <a:themeElements>
    <a:clrScheme name="bildungssprit">
      <a:dk1>
        <a:srgbClr val="072E3D"/>
      </a:dk1>
      <a:lt1>
        <a:srgbClr val="F9F9F9"/>
      </a:lt1>
      <a:dk2>
        <a:srgbClr val="031627"/>
      </a:dk2>
      <a:lt2>
        <a:srgbClr val="FCEBB7"/>
      </a:lt2>
      <a:accent1>
        <a:srgbClr val="072E3D"/>
      </a:accent1>
      <a:accent2>
        <a:srgbClr val="019798"/>
      </a:accent2>
      <a:accent3>
        <a:srgbClr val="08E0CF"/>
      </a:accent3>
      <a:accent4>
        <a:srgbClr val="C22A63"/>
      </a:accent4>
      <a:accent5>
        <a:srgbClr val="FAC0D7"/>
      </a:accent5>
      <a:accent6>
        <a:srgbClr val="F6C83B"/>
      </a:accent6>
      <a:hlink>
        <a:srgbClr val="019798"/>
      </a:hlink>
      <a:folHlink>
        <a:srgbClr val="C22A63"/>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F731DAAE-AE6F-458C-BDEE-E7AF9BB9942C}" vid="{FF7A4920-9F93-4AFD-92B6-BA940578CD91}"/>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895F5-7F43-4073-919C-BA6E32AC02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63940C-480C-4D93-B5B4-BAA891CEADDB}">
  <ds:schemaRefs>
    <ds:schemaRef ds:uri="http://schemas.microsoft.com/sharepoint/v3/contenttype/forms"/>
  </ds:schemaRefs>
</ds:datastoreItem>
</file>

<file path=customXml/itemProps3.xml><?xml version="1.0" encoding="utf-8"?>
<ds:datastoreItem xmlns:ds="http://schemas.openxmlformats.org/officeDocument/2006/customXml" ds:itemID="{F28882EF-8483-452E-ADFB-02067D56F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Präsentationsvorlage_bs_08.2024</Template>
  <TotalTime>0</TotalTime>
  <Words>1139</Words>
  <Application>Microsoft Office PowerPoint</Application>
  <PresentationFormat>Benutzerdefiniert</PresentationFormat>
  <Paragraphs>119</Paragraphs>
  <Slides>20</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20</vt:i4>
      </vt:variant>
    </vt:vector>
  </HeadingPairs>
  <TitlesOfParts>
    <vt:vector size="31" baseType="lpstr">
      <vt:lpstr>Euphemia</vt:lpstr>
      <vt:lpstr>Roboto</vt:lpstr>
      <vt:lpstr>Roboto Black</vt:lpstr>
      <vt:lpstr>Roboto Condensed Light</vt:lpstr>
      <vt:lpstr>Roboto Condensed Medium</vt:lpstr>
      <vt:lpstr>Roboto Light</vt:lpstr>
      <vt:lpstr>Roboto Medium</vt:lpstr>
      <vt:lpstr>Roboto Thin</vt:lpstr>
      <vt:lpstr>Webdings</vt:lpstr>
      <vt:lpstr>Wingdings</vt:lpstr>
      <vt:lpstr>Mathe 16:9</vt:lpstr>
      <vt:lpstr>M2: Überblick über Verbraucherschutzgesetze und Rechte der Verbraucherinnen und Verbraucher</vt:lpstr>
      <vt:lpstr>Verbraucherschutz bei Internetgeschäften</vt:lpstr>
      <vt:lpstr>Einleitung</vt:lpstr>
      <vt:lpstr>Widerrufsrecht</vt:lpstr>
      <vt:lpstr>Informationspflichten</vt:lpstr>
      <vt:lpstr>Datenschutz</vt:lpstr>
      <vt:lpstr>Rechte bei Problemen</vt:lpstr>
      <vt:lpstr>Unterstützende Organisationen</vt:lpstr>
      <vt:lpstr>Fazit</vt:lpstr>
      <vt:lpstr>Verbraucherschutz bei Internetgeschäften</vt:lpstr>
      <vt:lpstr>Einführung</vt:lpstr>
      <vt:lpstr>Dropshipping und rechtliche Herausforderungen</vt:lpstr>
      <vt:lpstr>KI-basierte Geschäftsmodelle und Verantwortung der Anbieter</vt:lpstr>
      <vt:lpstr>Trading-Gruppen (Telegram/Discord) und Schutz vor Finanzbetrug</vt:lpstr>
      <vt:lpstr>Online-Kurse und Rechte auf Transparenz und Qualität</vt:lpstr>
      <vt:lpstr>Schneeballsysteme und Network Marketing</vt:lpstr>
      <vt:lpstr>Hustle- und Mindset-Communities</vt:lpstr>
      <vt:lpstr>Rechtliche Ansprüche bei der Gründung von Unternehmen</vt:lpstr>
      <vt:lpstr>Fazit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Karacsony</dc:creator>
  <cp:lastModifiedBy>Martin Karacsony</cp:lastModifiedBy>
  <cp:revision>7</cp:revision>
  <dcterms:created xsi:type="dcterms:W3CDTF">2024-08-13T09:54:28Z</dcterms:created>
  <dcterms:modified xsi:type="dcterms:W3CDTF">2024-08-18T15:17:20Z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